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21"/>
  </p:notesMasterIdLst>
  <p:handoutMasterIdLst>
    <p:handoutMasterId r:id="rId22"/>
  </p:handoutMasterIdLst>
  <p:sldIdLst>
    <p:sldId id="435" r:id="rId4"/>
    <p:sldId id="409" r:id="rId5"/>
    <p:sldId id="412" r:id="rId6"/>
    <p:sldId id="413" r:id="rId7"/>
    <p:sldId id="448" r:id="rId8"/>
    <p:sldId id="419" r:id="rId9"/>
    <p:sldId id="420" r:id="rId10"/>
    <p:sldId id="436" r:id="rId11"/>
    <p:sldId id="439" r:id="rId12"/>
    <p:sldId id="444" r:id="rId13"/>
    <p:sldId id="445" r:id="rId14"/>
    <p:sldId id="446" r:id="rId15"/>
    <p:sldId id="447" r:id="rId16"/>
    <p:sldId id="440" r:id="rId17"/>
    <p:sldId id="441" r:id="rId18"/>
    <p:sldId id="437" r:id="rId19"/>
    <p:sldId id="443" r:id="rId20"/>
  </p:sldIdLst>
  <p:sldSz cx="9144000" cy="6858000" type="screen4x3"/>
  <p:notesSz cx="6889750" cy="100218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CCCCFF"/>
    <a:srgbClr val="FFFFCC"/>
    <a:srgbClr val="FF7C80"/>
    <a:srgbClr val="99CC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16" autoAdjust="0"/>
    <p:restoredTop sz="94717" autoAdjust="0"/>
  </p:normalViewPr>
  <p:slideViewPr>
    <p:cSldViewPr snapToGrid="0">
      <p:cViewPr varScale="1">
        <p:scale>
          <a:sx n="109" d="100"/>
          <a:sy n="109" d="100"/>
        </p:scale>
        <p:origin x="12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B87DB8-922E-4F0A-BAED-633C848AB597}" type="doc">
      <dgm:prSet loTypeId="urn:microsoft.com/office/officeart/2009/3/layout/RandomtoResultProcess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fr-BE"/>
        </a:p>
      </dgm:t>
    </dgm:pt>
    <dgm:pt modelId="{A1EA616D-86F0-4BE3-87C5-95F65AB67D2D}">
      <dgm:prSet phldrT="[Texte]" custT="1"/>
      <dgm:spPr>
        <a:xfrm>
          <a:off x="124895" y="517042"/>
          <a:ext cx="1379408" cy="454577"/>
        </a:xfrm>
        <a:noFill/>
        <a:ln>
          <a:noFill/>
        </a:ln>
        <a:effectLst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BE" sz="1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ACCUEIL PETITE ENFANCE</a:t>
          </a:r>
          <a:endParaRPr lang="fr-BE" sz="18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effectLst/>
            <a:latin typeface="Trebuchet MS" panose="020B0603020202020204" pitchFamily="34" charset="0"/>
            <a:ea typeface="+mn-ea"/>
            <a:cs typeface="+mn-cs"/>
          </a:endParaRPr>
        </a:p>
      </dgm:t>
    </dgm:pt>
    <dgm:pt modelId="{D725B644-8C5C-4783-AADC-0B7261FABF71}" type="parTrans" cxnId="{85DF9874-E80C-42D5-83BD-63330C25CE32}">
      <dgm:prSet/>
      <dgm:spPr/>
      <dgm:t>
        <a:bodyPr/>
        <a:lstStyle/>
        <a:p>
          <a:endParaRPr lang="fr-BE"/>
        </a:p>
      </dgm:t>
    </dgm:pt>
    <dgm:pt modelId="{D7CDF45F-FE33-4B13-91DB-5C3B23C4465D}" type="sibTrans" cxnId="{85DF9874-E80C-42D5-83BD-63330C25CE32}">
      <dgm:prSet/>
      <dgm:spPr/>
      <dgm:t>
        <a:bodyPr/>
        <a:lstStyle/>
        <a:p>
          <a:endParaRPr lang="fr-BE"/>
        </a:p>
      </dgm:t>
    </dgm:pt>
    <dgm:pt modelId="{8D1014C3-4B60-4249-9018-024C7CE19CD1}">
      <dgm:prSet phldrT="[Texte]" custT="1"/>
      <dgm:spPr>
        <a:xfrm>
          <a:off x="2499507" y="170435"/>
          <a:ext cx="1173905" cy="1173905"/>
        </a:xfr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fr-BE" sz="1800" b="1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REFORME</a:t>
          </a:r>
        </a:p>
      </dgm:t>
    </dgm:pt>
    <dgm:pt modelId="{1728EE23-02DD-4A38-9436-4ED2A9AD266D}" type="parTrans" cxnId="{79E3CEEF-9132-4A80-9DE0-613A8FFC0274}">
      <dgm:prSet/>
      <dgm:spPr/>
      <dgm:t>
        <a:bodyPr/>
        <a:lstStyle/>
        <a:p>
          <a:endParaRPr lang="fr-BE"/>
        </a:p>
      </dgm:t>
    </dgm:pt>
    <dgm:pt modelId="{E7298F3C-ADBA-41DC-867D-39E78559CF50}" type="sibTrans" cxnId="{79E3CEEF-9132-4A80-9DE0-613A8FFC0274}">
      <dgm:prSet/>
      <dgm:spPr/>
      <dgm:t>
        <a:bodyPr/>
        <a:lstStyle/>
        <a:p>
          <a:endParaRPr lang="fr-BE"/>
        </a:p>
      </dgm:t>
    </dgm:pt>
    <dgm:pt modelId="{A39825C8-4FAE-465B-8701-E906AAAC0399}" type="pres">
      <dgm:prSet presAssocID="{59B87DB8-922E-4F0A-BAED-633C848AB597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r-BE"/>
        </a:p>
      </dgm:t>
    </dgm:pt>
    <dgm:pt modelId="{8D92CB6B-430A-43DD-A107-FD1BC2C9143E}" type="pres">
      <dgm:prSet presAssocID="{A1EA616D-86F0-4BE3-87C5-95F65AB67D2D}" presName="chaos" presStyleCnt="0"/>
      <dgm:spPr/>
    </dgm:pt>
    <dgm:pt modelId="{7C829402-71D9-40EE-896C-A4FA8054D8DE}" type="pres">
      <dgm:prSet presAssocID="{A1EA616D-86F0-4BE3-87C5-95F65AB67D2D}" presName="parTx1" presStyleLbl="revTx" presStyleIdx="0" presStyleCnt="1" custLinFactNeighborX="2309" custLinFactNeighborY="1168"/>
      <dgm:spPr>
        <a:prstGeom prst="rect">
          <a:avLst/>
        </a:prstGeom>
      </dgm:spPr>
      <dgm:t>
        <a:bodyPr/>
        <a:lstStyle/>
        <a:p>
          <a:endParaRPr lang="fr-BE"/>
        </a:p>
      </dgm:t>
    </dgm:pt>
    <dgm:pt modelId="{64655423-6972-431E-BE03-2B3D53B5CC0A}" type="pres">
      <dgm:prSet presAssocID="{A1EA616D-86F0-4BE3-87C5-95F65AB67D2D}" presName="c1" presStyleLbl="node1" presStyleIdx="0" presStyleCnt="19"/>
      <dgm:spPr>
        <a:xfrm>
          <a:off x="91477" y="373478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363BFBC-E303-44F0-9AFD-0EF5EF0D26B2}" type="pres">
      <dgm:prSet presAssocID="{A1EA616D-86F0-4BE3-87C5-95F65AB67D2D}" presName="c2" presStyleLbl="node1" presStyleIdx="1" presStyleCnt="19"/>
      <dgm:spPr>
        <a:xfrm>
          <a:off x="168285" y="219862"/>
          <a:ext cx="109725" cy="109725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AC10F114-F838-4256-B06C-3FED77AA1002}" type="pres">
      <dgm:prSet presAssocID="{A1EA616D-86F0-4BE3-87C5-95F65AB67D2D}" presName="c3" presStyleLbl="node1" presStyleIdx="2" presStyleCnt="19"/>
      <dgm:spPr>
        <a:xfrm>
          <a:off x="352624" y="250585"/>
          <a:ext cx="172426" cy="172426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8A7C6BEB-A555-44EA-811F-E56FD8EFAC66}" type="pres">
      <dgm:prSet presAssocID="{A1EA616D-86F0-4BE3-87C5-95F65AB67D2D}" presName="c4" presStyleLbl="node1" presStyleIdx="3" presStyleCnt="19"/>
      <dgm:spPr>
        <a:xfrm>
          <a:off x="506240" y="81608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6104EA6-953C-40BC-AB88-23538E86CFCE}" type="pres">
      <dgm:prSet presAssocID="{A1EA616D-86F0-4BE3-87C5-95F65AB67D2D}" presName="c5" presStyleLbl="node1" presStyleIdx="4" presStyleCnt="19"/>
      <dgm:spPr>
        <a:xfrm>
          <a:off x="705941" y="20161"/>
          <a:ext cx="109725" cy="109725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10CD5A9-B774-467A-AAF0-EF0F557E448C}" type="pres">
      <dgm:prSet presAssocID="{A1EA616D-86F0-4BE3-87C5-95F65AB67D2D}" presName="c6" presStyleLbl="node1" presStyleIdx="5" presStyleCnt="19"/>
      <dgm:spPr>
        <a:xfrm>
          <a:off x="951726" y="127693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FAF05679-29D5-496F-A191-D697BA0207DE}" type="pres">
      <dgm:prSet presAssocID="{A1EA616D-86F0-4BE3-87C5-95F65AB67D2D}" presName="c7" presStyleLbl="node1" presStyleIdx="6" presStyleCnt="19"/>
      <dgm:spPr>
        <a:xfrm>
          <a:off x="1105342" y="204501"/>
          <a:ext cx="172426" cy="172426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50E49B04-6762-49F7-B35C-C7BE5B99BD35}" type="pres">
      <dgm:prSet presAssocID="{A1EA616D-86F0-4BE3-87C5-95F65AB67D2D}" presName="c8" presStyleLbl="node1" presStyleIdx="7" presStyleCnt="19"/>
      <dgm:spPr>
        <a:xfrm>
          <a:off x="1320404" y="373478"/>
          <a:ext cx="109725" cy="109725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DC9E0B91-CC68-4F51-84B5-EA94FD6EE8D6}" type="pres">
      <dgm:prSet presAssocID="{A1EA616D-86F0-4BE3-87C5-95F65AB67D2D}" presName="c9" presStyleLbl="node1" presStyleIdx="8" presStyleCnt="19"/>
      <dgm:spPr>
        <a:xfrm>
          <a:off x="1412574" y="542456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B3983BB9-7AA3-4433-A095-E9854DCB8DCB}" type="pres">
      <dgm:prSet presAssocID="{A1EA616D-86F0-4BE3-87C5-95F65AB67D2D}" presName="c10" presStyleLbl="node1" presStyleIdx="9" presStyleCnt="19"/>
      <dgm:spPr>
        <a:xfrm>
          <a:off x="613771" y="219862"/>
          <a:ext cx="282151" cy="282151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7F1F7253-DEF2-4270-BAB3-06B75F72EDA6}" type="pres">
      <dgm:prSet presAssocID="{A1EA616D-86F0-4BE3-87C5-95F65AB67D2D}" presName="c11" presStyleLbl="node1" presStyleIdx="10" presStyleCnt="19"/>
      <dgm:spPr>
        <a:xfrm>
          <a:off x="14669" y="803603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9FEEBF8-42AE-4ECA-97B3-221A387E0BCF}" type="pres">
      <dgm:prSet presAssocID="{A1EA616D-86F0-4BE3-87C5-95F65AB67D2D}" presName="c12" presStyleLbl="node1" presStyleIdx="11" presStyleCnt="19"/>
      <dgm:spPr>
        <a:xfrm>
          <a:off x="106839" y="941857"/>
          <a:ext cx="172426" cy="172426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002FB66-F34A-4AF2-AA9B-D6CD5DA0CD90}" type="pres">
      <dgm:prSet presAssocID="{A1EA616D-86F0-4BE3-87C5-95F65AB67D2D}" presName="c13" presStyleLbl="node1" presStyleIdx="12" presStyleCnt="19"/>
      <dgm:spPr>
        <a:xfrm>
          <a:off x="337263" y="1064750"/>
          <a:ext cx="250801" cy="250801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5F49850-F0A2-47CD-85EE-034DF3B4BE98}" type="pres">
      <dgm:prSet presAssocID="{A1EA616D-86F0-4BE3-87C5-95F65AB67D2D}" presName="c14" presStyleLbl="node1" presStyleIdx="13" presStyleCnt="19"/>
      <dgm:spPr>
        <a:xfrm>
          <a:off x="659856" y="1264450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65D6BEEA-1B73-44BB-A3E8-2E85C7DD6AEA}" type="pres">
      <dgm:prSet presAssocID="{A1EA616D-86F0-4BE3-87C5-95F65AB67D2D}" presName="c15" presStyleLbl="node1" presStyleIdx="14" presStyleCnt="19"/>
      <dgm:spPr>
        <a:xfrm>
          <a:off x="721302" y="1064750"/>
          <a:ext cx="172426" cy="172426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4FF38B60-5EE2-4641-BAF1-F75348FC4514}" type="pres">
      <dgm:prSet presAssocID="{A1EA616D-86F0-4BE3-87C5-95F65AB67D2D}" presName="c16" presStyleLbl="node1" presStyleIdx="15" presStyleCnt="19"/>
      <dgm:spPr>
        <a:xfrm>
          <a:off x="874918" y="1279812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0678C8B8-9480-4648-991D-6F61EF35010F}" type="pres">
      <dgm:prSet presAssocID="{A1EA616D-86F0-4BE3-87C5-95F65AB67D2D}" presName="c17" presStyleLbl="node1" presStyleIdx="16" presStyleCnt="19"/>
      <dgm:spPr>
        <a:xfrm>
          <a:off x="1013173" y="1034026"/>
          <a:ext cx="250801" cy="250801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0F9EE70-D5CD-4E95-8A83-C7D54A180EEB}" type="pres">
      <dgm:prSet presAssocID="{A1EA616D-86F0-4BE3-87C5-95F65AB67D2D}" presName="c18" presStyleLbl="node1" presStyleIdx="17" presStyleCnt="19"/>
      <dgm:spPr>
        <a:xfrm>
          <a:off x="1351128" y="972580"/>
          <a:ext cx="172426" cy="172426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59C4656B-61C9-497A-BA2D-48C3E37A157A}" type="pres">
      <dgm:prSet presAssocID="{D7CDF45F-FE33-4B13-91DB-5C3B23C4465D}" presName="chevronComposite1" presStyleCnt="0"/>
      <dgm:spPr/>
    </dgm:pt>
    <dgm:pt modelId="{4168B441-E8B3-431A-B23F-D172C3E4E7EC}" type="pres">
      <dgm:prSet presAssocID="{D7CDF45F-FE33-4B13-91DB-5C3B23C4465D}" presName="chevron1" presStyleLbl="sibTrans2D1" presStyleIdx="0" presStyleCnt="2"/>
      <dgm:spPr>
        <a:xfrm>
          <a:off x="1523554" y="250330"/>
          <a:ext cx="506390" cy="966755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706E1AB8-D3D2-41D0-AAD5-3176278C652B}" type="pres">
      <dgm:prSet presAssocID="{D7CDF45F-FE33-4B13-91DB-5C3B23C4465D}" presName="spChevron1" presStyleCnt="0"/>
      <dgm:spPr/>
    </dgm:pt>
    <dgm:pt modelId="{51EC160D-D533-4D35-B110-96763909D0D6}" type="pres">
      <dgm:prSet presAssocID="{D7CDF45F-FE33-4B13-91DB-5C3B23C4465D}" presName="overlap" presStyleCnt="0"/>
      <dgm:spPr/>
    </dgm:pt>
    <dgm:pt modelId="{482F750B-558C-4D02-A4A1-798A3AFC469E}" type="pres">
      <dgm:prSet presAssocID="{D7CDF45F-FE33-4B13-91DB-5C3B23C4465D}" presName="chevronComposite2" presStyleCnt="0"/>
      <dgm:spPr/>
    </dgm:pt>
    <dgm:pt modelId="{3E2452A7-EDE4-4297-B834-A34F756325C3}" type="pres">
      <dgm:prSet presAssocID="{D7CDF45F-FE33-4B13-91DB-5C3B23C4465D}" presName="chevron2" presStyleLbl="sibTrans2D1" presStyleIdx="1" presStyleCnt="2"/>
      <dgm:spPr>
        <a:xfrm>
          <a:off x="1937873" y="250330"/>
          <a:ext cx="506390" cy="966755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4A810EFD-FCEB-4BA1-9D74-8CBCAC52045B}" type="pres">
      <dgm:prSet presAssocID="{D7CDF45F-FE33-4B13-91DB-5C3B23C4465D}" presName="spChevron2" presStyleCnt="0"/>
      <dgm:spPr/>
    </dgm:pt>
    <dgm:pt modelId="{546EE415-B347-427C-ABD7-0BCBB6D54CFA}" type="pres">
      <dgm:prSet presAssocID="{8D1014C3-4B60-4249-9018-024C7CE19CD1}" presName="last" presStyleCnt="0"/>
      <dgm:spPr/>
    </dgm:pt>
    <dgm:pt modelId="{2FBC3735-657F-48B2-8CFE-8E399A24BA25}" type="pres">
      <dgm:prSet presAssocID="{8D1014C3-4B60-4249-9018-024C7CE19CD1}" presName="circleTx" presStyleLbl="node1" presStyleIdx="18" presStyleCnt="19"/>
      <dgm:spPr>
        <a:prstGeom prst="ellipse">
          <a:avLst/>
        </a:prstGeom>
      </dgm:spPr>
      <dgm:t>
        <a:bodyPr/>
        <a:lstStyle/>
        <a:p>
          <a:endParaRPr lang="fr-BE"/>
        </a:p>
      </dgm:t>
    </dgm:pt>
    <dgm:pt modelId="{C0DB4FFF-5591-4A27-B3B5-71CBF6BA3BBF}" type="pres">
      <dgm:prSet presAssocID="{8D1014C3-4B60-4249-9018-024C7CE19CD1}" presName="spN" presStyleCnt="0"/>
      <dgm:spPr/>
    </dgm:pt>
  </dgm:ptLst>
  <dgm:cxnLst>
    <dgm:cxn modelId="{67EF814B-BE37-40BC-8584-AF7BADC6E937}" type="presOf" srcId="{59B87DB8-922E-4F0A-BAED-633C848AB597}" destId="{A39825C8-4FAE-465B-8701-E906AAAC0399}" srcOrd="0" destOrd="0" presId="urn:microsoft.com/office/officeart/2009/3/layout/RandomtoResultProcess"/>
    <dgm:cxn modelId="{79E3CEEF-9132-4A80-9DE0-613A8FFC0274}" srcId="{59B87DB8-922E-4F0A-BAED-633C848AB597}" destId="{8D1014C3-4B60-4249-9018-024C7CE19CD1}" srcOrd="1" destOrd="0" parTransId="{1728EE23-02DD-4A38-9436-4ED2A9AD266D}" sibTransId="{E7298F3C-ADBA-41DC-867D-39E78559CF50}"/>
    <dgm:cxn modelId="{FE93C2E4-B77A-486D-AA9E-F397AB444342}" type="presOf" srcId="{A1EA616D-86F0-4BE3-87C5-95F65AB67D2D}" destId="{7C829402-71D9-40EE-896C-A4FA8054D8DE}" srcOrd="0" destOrd="0" presId="urn:microsoft.com/office/officeart/2009/3/layout/RandomtoResultProcess"/>
    <dgm:cxn modelId="{E2C5FDA8-0EDE-446E-8691-A370F9EFC3AC}" type="presOf" srcId="{8D1014C3-4B60-4249-9018-024C7CE19CD1}" destId="{2FBC3735-657F-48B2-8CFE-8E399A24BA25}" srcOrd="0" destOrd="0" presId="urn:microsoft.com/office/officeart/2009/3/layout/RandomtoResultProcess"/>
    <dgm:cxn modelId="{85DF9874-E80C-42D5-83BD-63330C25CE32}" srcId="{59B87DB8-922E-4F0A-BAED-633C848AB597}" destId="{A1EA616D-86F0-4BE3-87C5-95F65AB67D2D}" srcOrd="0" destOrd="0" parTransId="{D725B644-8C5C-4783-AADC-0B7261FABF71}" sibTransId="{D7CDF45F-FE33-4B13-91DB-5C3B23C4465D}"/>
    <dgm:cxn modelId="{ED99AF04-364B-4375-AC17-C21BA18D6066}" type="presParOf" srcId="{A39825C8-4FAE-465B-8701-E906AAAC0399}" destId="{8D92CB6B-430A-43DD-A107-FD1BC2C9143E}" srcOrd="0" destOrd="0" presId="urn:microsoft.com/office/officeart/2009/3/layout/RandomtoResultProcess"/>
    <dgm:cxn modelId="{16008775-5F7E-4340-ADAD-2FF51590E6C7}" type="presParOf" srcId="{8D92CB6B-430A-43DD-A107-FD1BC2C9143E}" destId="{7C829402-71D9-40EE-896C-A4FA8054D8DE}" srcOrd="0" destOrd="0" presId="urn:microsoft.com/office/officeart/2009/3/layout/RandomtoResultProcess"/>
    <dgm:cxn modelId="{C7099875-50EC-4523-95E7-CB9E75260AA8}" type="presParOf" srcId="{8D92CB6B-430A-43DD-A107-FD1BC2C9143E}" destId="{64655423-6972-431E-BE03-2B3D53B5CC0A}" srcOrd="1" destOrd="0" presId="urn:microsoft.com/office/officeart/2009/3/layout/RandomtoResultProcess"/>
    <dgm:cxn modelId="{AEDCF663-1C9D-4935-8531-7AD8C96521DB}" type="presParOf" srcId="{8D92CB6B-430A-43DD-A107-FD1BC2C9143E}" destId="{E363BFBC-E303-44F0-9AFD-0EF5EF0D26B2}" srcOrd="2" destOrd="0" presId="urn:microsoft.com/office/officeart/2009/3/layout/RandomtoResultProcess"/>
    <dgm:cxn modelId="{F2801D08-D39D-4DEE-845F-6EAEBF0365F5}" type="presParOf" srcId="{8D92CB6B-430A-43DD-A107-FD1BC2C9143E}" destId="{AC10F114-F838-4256-B06C-3FED77AA1002}" srcOrd="3" destOrd="0" presId="urn:microsoft.com/office/officeart/2009/3/layout/RandomtoResultProcess"/>
    <dgm:cxn modelId="{2D429FD2-FE62-4B97-A833-9E8665DC0F2E}" type="presParOf" srcId="{8D92CB6B-430A-43DD-A107-FD1BC2C9143E}" destId="{8A7C6BEB-A555-44EA-811F-E56FD8EFAC66}" srcOrd="4" destOrd="0" presId="urn:microsoft.com/office/officeart/2009/3/layout/RandomtoResultProcess"/>
    <dgm:cxn modelId="{0155A852-A3DC-4DCF-893F-374C454B664C}" type="presParOf" srcId="{8D92CB6B-430A-43DD-A107-FD1BC2C9143E}" destId="{E6104EA6-953C-40BC-AB88-23538E86CFCE}" srcOrd="5" destOrd="0" presId="urn:microsoft.com/office/officeart/2009/3/layout/RandomtoResultProcess"/>
    <dgm:cxn modelId="{5CFB1C71-4858-4BF8-9DE4-BB68A262FC97}" type="presParOf" srcId="{8D92CB6B-430A-43DD-A107-FD1BC2C9143E}" destId="{E10CD5A9-B774-467A-AAF0-EF0F557E448C}" srcOrd="6" destOrd="0" presId="urn:microsoft.com/office/officeart/2009/3/layout/RandomtoResultProcess"/>
    <dgm:cxn modelId="{900B4D7E-37B6-44DC-8D1C-D28B289B8B63}" type="presParOf" srcId="{8D92CB6B-430A-43DD-A107-FD1BC2C9143E}" destId="{FAF05679-29D5-496F-A191-D697BA0207DE}" srcOrd="7" destOrd="0" presId="urn:microsoft.com/office/officeart/2009/3/layout/RandomtoResultProcess"/>
    <dgm:cxn modelId="{95FB7ABC-80F1-4A22-BB81-56655757B555}" type="presParOf" srcId="{8D92CB6B-430A-43DD-A107-FD1BC2C9143E}" destId="{50E49B04-6762-49F7-B35C-C7BE5B99BD35}" srcOrd="8" destOrd="0" presId="urn:microsoft.com/office/officeart/2009/3/layout/RandomtoResultProcess"/>
    <dgm:cxn modelId="{49CCC828-254D-45AB-9188-36EF18CC3AA0}" type="presParOf" srcId="{8D92CB6B-430A-43DD-A107-FD1BC2C9143E}" destId="{DC9E0B91-CC68-4F51-84B5-EA94FD6EE8D6}" srcOrd="9" destOrd="0" presId="urn:microsoft.com/office/officeart/2009/3/layout/RandomtoResultProcess"/>
    <dgm:cxn modelId="{CC8BC825-7BB1-4B7E-AECF-10234493B6AB}" type="presParOf" srcId="{8D92CB6B-430A-43DD-A107-FD1BC2C9143E}" destId="{B3983BB9-7AA3-4433-A095-E9854DCB8DCB}" srcOrd="10" destOrd="0" presId="urn:microsoft.com/office/officeart/2009/3/layout/RandomtoResultProcess"/>
    <dgm:cxn modelId="{0051E12C-0EB4-48B1-A48C-E89ED6905334}" type="presParOf" srcId="{8D92CB6B-430A-43DD-A107-FD1BC2C9143E}" destId="{7F1F7253-DEF2-4270-BAB3-06B75F72EDA6}" srcOrd="11" destOrd="0" presId="urn:microsoft.com/office/officeart/2009/3/layout/RandomtoResultProcess"/>
    <dgm:cxn modelId="{08D5BF9C-38F4-46D7-895E-0FA4843AB943}" type="presParOf" srcId="{8D92CB6B-430A-43DD-A107-FD1BC2C9143E}" destId="{39FEEBF8-42AE-4ECA-97B3-221A387E0BCF}" srcOrd="12" destOrd="0" presId="urn:microsoft.com/office/officeart/2009/3/layout/RandomtoResultProcess"/>
    <dgm:cxn modelId="{F9E457B3-AE01-4330-8BC7-DB98739A66A0}" type="presParOf" srcId="{8D92CB6B-430A-43DD-A107-FD1BC2C9143E}" destId="{E002FB66-F34A-4AF2-AA9B-D6CD5DA0CD90}" srcOrd="13" destOrd="0" presId="urn:microsoft.com/office/officeart/2009/3/layout/RandomtoResultProcess"/>
    <dgm:cxn modelId="{589E8F56-32E7-4693-884C-88BFA259FBB9}" type="presParOf" srcId="{8D92CB6B-430A-43DD-A107-FD1BC2C9143E}" destId="{35F49850-F0A2-47CD-85EE-034DF3B4BE98}" srcOrd="14" destOrd="0" presId="urn:microsoft.com/office/officeart/2009/3/layout/RandomtoResultProcess"/>
    <dgm:cxn modelId="{54E5CA87-0A1E-455C-8A85-BE9AB0BFB4A2}" type="presParOf" srcId="{8D92CB6B-430A-43DD-A107-FD1BC2C9143E}" destId="{65D6BEEA-1B73-44BB-A3E8-2E85C7DD6AEA}" srcOrd="15" destOrd="0" presId="urn:microsoft.com/office/officeart/2009/3/layout/RandomtoResultProcess"/>
    <dgm:cxn modelId="{7AB7FC3C-5F8A-4DE1-A786-4B234898B2C4}" type="presParOf" srcId="{8D92CB6B-430A-43DD-A107-FD1BC2C9143E}" destId="{4FF38B60-5EE2-4641-BAF1-F75348FC4514}" srcOrd="16" destOrd="0" presId="urn:microsoft.com/office/officeart/2009/3/layout/RandomtoResultProcess"/>
    <dgm:cxn modelId="{68D9EC47-F167-4A97-8075-D54B3C368C44}" type="presParOf" srcId="{8D92CB6B-430A-43DD-A107-FD1BC2C9143E}" destId="{0678C8B8-9480-4648-991D-6F61EF35010F}" srcOrd="17" destOrd="0" presId="urn:microsoft.com/office/officeart/2009/3/layout/RandomtoResultProcess"/>
    <dgm:cxn modelId="{4D88A678-F48A-49D5-BA2C-D67F91B72441}" type="presParOf" srcId="{8D92CB6B-430A-43DD-A107-FD1BC2C9143E}" destId="{30F9EE70-D5CD-4E95-8A83-C7D54A180EEB}" srcOrd="18" destOrd="0" presId="urn:microsoft.com/office/officeart/2009/3/layout/RandomtoResultProcess"/>
    <dgm:cxn modelId="{6A71B737-41F3-4F4D-AD3C-3D1B6CE25C15}" type="presParOf" srcId="{A39825C8-4FAE-465B-8701-E906AAAC0399}" destId="{59C4656B-61C9-497A-BA2D-48C3E37A157A}" srcOrd="1" destOrd="0" presId="urn:microsoft.com/office/officeart/2009/3/layout/RandomtoResultProcess"/>
    <dgm:cxn modelId="{F826E3BF-D9F6-4557-BC92-1ACB75FFAB6D}" type="presParOf" srcId="{59C4656B-61C9-497A-BA2D-48C3E37A157A}" destId="{4168B441-E8B3-431A-B23F-D172C3E4E7EC}" srcOrd="0" destOrd="0" presId="urn:microsoft.com/office/officeart/2009/3/layout/RandomtoResultProcess"/>
    <dgm:cxn modelId="{0CDCFD3D-86C1-4727-9135-232C7DBCEB0F}" type="presParOf" srcId="{59C4656B-61C9-497A-BA2D-48C3E37A157A}" destId="{706E1AB8-D3D2-41D0-AAD5-3176278C652B}" srcOrd="1" destOrd="0" presId="urn:microsoft.com/office/officeart/2009/3/layout/RandomtoResultProcess"/>
    <dgm:cxn modelId="{0CC651BC-9AF8-40E8-8F3D-B12FDFB683A0}" type="presParOf" srcId="{A39825C8-4FAE-465B-8701-E906AAAC0399}" destId="{51EC160D-D533-4D35-B110-96763909D0D6}" srcOrd="2" destOrd="0" presId="urn:microsoft.com/office/officeart/2009/3/layout/RandomtoResultProcess"/>
    <dgm:cxn modelId="{6EC3B676-918D-45A3-AB8D-129E153B80C7}" type="presParOf" srcId="{A39825C8-4FAE-465B-8701-E906AAAC0399}" destId="{482F750B-558C-4D02-A4A1-798A3AFC469E}" srcOrd="3" destOrd="0" presId="urn:microsoft.com/office/officeart/2009/3/layout/RandomtoResultProcess"/>
    <dgm:cxn modelId="{BE73B5B1-D316-4F07-888E-A97E8B23AB77}" type="presParOf" srcId="{482F750B-558C-4D02-A4A1-798A3AFC469E}" destId="{3E2452A7-EDE4-4297-B834-A34F756325C3}" srcOrd="0" destOrd="0" presId="urn:microsoft.com/office/officeart/2009/3/layout/RandomtoResultProcess"/>
    <dgm:cxn modelId="{31428E2E-7EF4-467D-8B5D-89AA341F6D42}" type="presParOf" srcId="{482F750B-558C-4D02-A4A1-798A3AFC469E}" destId="{4A810EFD-FCEB-4BA1-9D74-8CBCAC52045B}" srcOrd="1" destOrd="0" presId="urn:microsoft.com/office/officeart/2009/3/layout/RandomtoResultProcess"/>
    <dgm:cxn modelId="{4A027F18-96AD-4119-A621-D65BD05FF558}" type="presParOf" srcId="{A39825C8-4FAE-465B-8701-E906AAAC0399}" destId="{546EE415-B347-427C-ABD7-0BCBB6D54CFA}" srcOrd="4" destOrd="0" presId="urn:microsoft.com/office/officeart/2009/3/layout/RandomtoResultProcess"/>
    <dgm:cxn modelId="{8EBD2BB4-A7AA-4918-B171-2D729119184A}" type="presParOf" srcId="{546EE415-B347-427C-ABD7-0BCBB6D54CFA}" destId="{2FBC3735-657F-48B2-8CFE-8E399A24BA25}" srcOrd="0" destOrd="0" presId="urn:microsoft.com/office/officeart/2009/3/layout/RandomtoResultProcess"/>
    <dgm:cxn modelId="{1F0082C3-BA4E-4E5B-9E5D-4426467E5524}" type="presParOf" srcId="{546EE415-B347-427C-ABD7-0BCBB6D54CFA}" destId="{C0DB4FFF-5591-4A27-B3B5-71CBF6BA3BBF}" srcOrd="1" destOrd="0" presId="urn:microsoft.com/office/officeart/2009/3/layout/RandomtoResultProcess"/>
  </dgm:cxnLst>
  <dgm:bg>
    <a:solidFill>
      <a:srgbClr val="FFFF99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B87DB8-922E-4F0A-BAED-633C848AB597}" type="doc">
      <dgm:prSet loTypeId="urn:microsoft.com/office/officeart/2009/3/layout/RandomtoResultProcess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fr-BE"/>
        </a:p>
      </dgm:t>
    </dgm:pt>
    <dgm:pt modelId="{A1EA616D-86F0-4BE3-87C5-95F65AB67D2D}">
      <dgm:prSet phldrT="[Texte]" custT="1"/>
      <dgm:spPr>
        <a:xfrm>
          <a:off x="124895" y="517042"/>
          <a:ext cx="1379408" cy="454577"/>
        </a:xfrm>
        <a:noFill/>
        <a:ln>
          <a:noFill/>
        </a:ln>
        <a:effectLst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BE" sz="1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ACCUEIL PETITE ENFANCE</a:t>
          </a:r>
          <a:endParaRPr lang="fr-BE" sz="18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effectLst/>
            <a:latin typeface="Trebuchet MS" panose="020B0603020202020204" pitchFamily="34" charset="0"/>
            <a:ea typeface="+mn-ea"/>
            <a:cs typeface="+mn-cs"/>
          </a:endParaRPr>
        </a:p>
      </dgm:t>
    </dgm:pt>
    <dgm:pt modelId="{D725B644-8C5C-4783-AADC-0B7261FABF71}" type="parTrans" cxnId="{85DF9874-E80C-42D5-83BD-63330C25CE32}">
      <dgm:prSet/>
      <dgm:spPr/>
      <dgm:t>
        <a:bodyPr/>
        <a:lstStyle/>
        <a:p>
          <a:endParaRPr lang="fr-BE"/>
        </a:p>
      </dgm:t>
    </dgm:pt>
    <dgm:pt modelId="{D7CDF45F-FE33-4B13-91DB-5C3B23C4465D}" type="sibTrans" cxnId="{85DF9874-E80C-42D5-83BD-63330C25CE32}">
      <dgm:prSet/>
      <dgm:spPr/>
      <dgm:t>
        <a:bodyPr/>
        <a:lstStyle/>
        <a:p>
          <a:endParaRPr lang="fr-BE"/>
        </a:p>
      </dgm:t>
    </dgm:pt>
    <dgm:pt modelId="{8D1014C3-4B60-4249-9018-024C7CE19CD1}">
      <dgm:prSet phldrT="[Texte]" custT="1"/>
      <dgm:spPr>
        <a:xfrm>
          <a:off x="2499507" y="170435"/>
          <a:ext cx="1173905" cy="1173905"/>
        </a:xfr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fr-BE" sz="1800" b="1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REFORME</a:t>
          </a:r>
        </a:p>
      </dgm:t>
    </dgm:pt>
    <dgm:pt modelId="{1728EE23-02DD-4A38-9436-4ED2A9AD266D}" type="parTrans" cxnId="{79E3CEEF-9132-4A80-9DE0-613A8FFC0274}">
      <dgm:prSet/>
      <dgm:spPr/>
      <dgm:t>
        <a:bodyPr/>
        <a:lstStyle/>
        <a:p>
          <a:endParaRPr lang="fr-BE"/>
        </a:p>
      </dgm:t>
    </dgm:pt>
    <dgm:pt modelId="{E7298F3C-ADBA-41DC-867D-39E78559CF50}" type="sibTrans" cxnId="{79E3CEEF-9132-4A80-9DE0-613A8FFC0274}">
      <dgm:prSet/>
      <dgm:spPr/>
      <dgm:t>
        <a:bodyPr/>
        <a:lstStyle/>
        <a:p>
          <a:endParaRPr lang="fr-BE"/>
        </a:p>
      </dgm:t>
    </dgm:pt>
    <dgm:pt modelId="{A39825C8-4FAE-465B-8701-E906AAAC0399}" type="pres">
      <dgm:prSet presAssocID="{59B87DB8-922E-4F0A-BAED-633C848AB597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r-BE"/>
        </a:p>
      </dgm:t>
    </dgm:pt>
    <dgm:pt modelId="{8D92CB6B-430A-43DD-A107-FD1BC2C9143E}" type="pres">
      <dgm:prSet presAssocID="{A1EA616D-86F0-4BE3-87C5-95F65AB67D2D}" presName="chaos" presStyleCnt="0"/>
      <dgm:spPr/>
    </dgm:pt>
    <dgm:pt modelId="{7C829402-71D9-40EE-896C-A4FA8054D8DE}" type="pres">
      <dgm:prSet presAssocID="{A1EA616D-86F0-4BE3-87C5-95F65AB67D2D}" presName="parTx1" presStyleLbl="revTx" presStyleIdx="0" presStyleCnt="1" custLinFactNeighborX="2309" custLinFactNeighborY="1168"/>
      <dgm:spPr>
        <a:prstGeom prst="rect">
          <a:avLst/>
        </a:prstGeom>
      </dgm:spPr>
      <dgm:t>
        <a:bodyPr/>
        <a:lstStyle/>
        <a:p>
          <a:endParaRPr lang="fr-BE"/>
        </a:p>
      </dgm:t>
    </dgm:pt>
    <dgm:pt modelId="{64655423-6972-431E-BE03-2B3D53B5CC0A}" type="pres">
      <dgm:prSet presAssocID="{A1EA616D-86F0-4BE3-87C5-95F65AB67D2D}" presName="c1" presStyleLbl="node1" presStyleIdx="0" presStyleCnt="19"/>
      <dgm:spPr>
        <a:xfrm>
          <a:off x="91477" y="373478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363BFBC-E303-44F0-9AFD-0EF5EF0D26B2}" type="pres">
      <dgm:prSet presAssocID="{A1EA616D-86F0-4BE3-87C5-95F65AB67D2D}" presName="c2" presStyleLbl="node1" presStyleIdx="1" presStyleCnt="19"/>
      <dgm:spPr>
        <a:xfrm>
          <a:off x="168285" y="219862"/>
          <a:ext cx="109725" cy="109725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AC10F114-F838-4256-B06C-3FED77AA1002}" type="pres">
      <dgm:prSet presAssocID="{A1EA616D-86F0-4BE3-87C5-95F65AB67D2D}" presName="c3" presStyleLbl="node1" presStyleIdx="2" presStyleCnt="19"/>
      <dgm:spPr>
        <a:xfrm>
          <a:off x="352624" y="250585"/>
          <a:ext cx="172426" cy="172426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8A7C6BEB-A555-44EA-811F-E56FD8EFAC66}" type="pres">
      <dgm:prSet presAssocID="{A1EA616D-86F0-4BE3-87C5-95F65AB67D2D}" presName="c4" presStyleLbl="node1" presStyleIdx="3" presStyleCnt="19"/>
      <dgm:spPr>
        <a:xfrm>
          <a:off x="506240" y="81608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6104EA6-953C-40BC-AB88-23538E86CFCE}" type="pres">
      <dgm:prSet presAssocID="{A1EA616D-86F0-4BE3-87C5-95F65AB67D2D}" presName="c5" presStyleLbl="node1" presStyleIdx="4" presStyleCnt="19"/>
      <dgm:spPr>
        <a:xfrm>
          <a:off x="705941" y="20161"/>
          <a:ext cx="109725" cy="109725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10CD5A9-B774-467A-AAF0-EF0F557E448C}" type="pres">
      <dgm:prSet presAssocID="{A1EA616D-86F0-4BE3-87C5-95F65AB67D2D}" presName="c6" presStyleLbl="node1" presStyleIdx="5" presStyleCnt="19"/>
      <dgm:spPr>
        <a:xfrm>
          <a:off x="951726" y="127693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FAF05679-29D5-496F-A191-D697BA0207DE}" type="pres">
      <dgm:prSet presAssocID="{A1EA616D-86F0-4BE3-87C5-95F65AB67D2D}" presName="c7" presStyleLbl="node1" presStyleIdx="6" presStyleCnt="19"/>
      <dgm:spPr>
        <a:xfrm>
          <a:off x="1105342" y="204501"/>
          <a:ext cx="172426" cy="172426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50E49B04-6762-49F7-B35C-C7BE5B99BD35}" type="pres">
      <dgm:prSet presAssocID="{A1EA616D-86F0-4BE3-87C5-95F65AB67D2D}" presName="c8" presStyleLbl="node1" presStyleIdx="7" presStyleCnt="19"/>
      <dgm:spPr>
        <a:xfrm>
          <a:off x="1320404" y="373478"/>
          <a:ext cx="109725" cy="109725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DC9E0B91-CC68-4F51-84B5-EA94FD6EE8D6}" type="pres">
      <dgm:prSet presAssocID="{A1EA616D-86F0-4BE3-87C5-95F65AB67D2D}" presName="c9" presStyleLbl="node1" presStyleIdx="8" presStyleCnt="19"/>
      <dgm:spPr>
        <a:xfrm>
          <a:off x="1412574" y="542456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B3983BB9-7AA3-4433-A095-E9854DCB8DCB}" type="pres">
      <dgm:prSet presAssocID="{A1EA616D-86F0-4BE3-87C5-95F65AB67D2D}" presName="c10" presStyleLbl="node1" presStyleIdx="9" presStyleCnt="19"/>
      <dgm:spPr>
        <a:xfrm>
          <a:off x="613771" y="219862"/>
          <a:ext cx="282151" cy="282151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7F1F7253-DEF2-4270-BAB3-06B75F72EDA6}" type="pres">
      <dgm:prSet presAssocID="{A1EA616D-86F0-4BE3-87C5-95F65AB67D2D}" presName="c11" presStyleLbl="node1" presStyleIdx="10" presStyleCnt="19"/>
      <dgm:spPr>
        <a:xfrm>
          <a:off x="14669" y="803603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9FEEBF8-42AE-4ECA-97B3-221A387E0BCF}" type="pres">
      <dgm:prSet presAssocID="{A1EA616D-86F0-4BE3-87C5-95F65AB67D2D}" presName="c12" presStyleLbl="node1" presStyleIdx="11" presStyleCnt="19"/>
      <dgm:spPr>
        <a:xfrm>
          <a:off x="106839" y="941857"/>
          <a:ext cx="172426" cy="172426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002FB66-F34A-4AF2-AA9B-D6CD5DA0CD90}" type="pres">
      <dgm:prSet presAssocID="{A1EA616D-86F0-4BE3-87C5-95F65AB67D2D}" presName="c13" presStyleLbl="node1" presStyleIdx="12" presStyleCnt="19"/>
      <dgm:spPr>
        <a:xfrm>
          <a:off x="337263" y="1064750"/>
          <a:ext cx="250801" cy="250801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5F49850-F0A2-47CD-85EE-034DF3B4BE98}" type="pres">
      <dgm:prSet presAssocID="{A1EA616D-86F0-4BE3-87C5-95F65AB67D2D}" presName="c14" presStyleLbl="node1" presStyleIdx="13" presStyleCnt="19"/>
      <dgm:spPr>
        <a:xfrm>
          <a:off x="659856" y="1264450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65D6BEEA-1B73-44BB-A3E8-2E85C7DD6AEA}" type="pres">
      <dgm:prSet presAssocID="{A1EA616D-86F0-4BE3-87C5-95F65AB67D2D}" presName="c15" presStyleLbl="node1" presStyleIdx="14" presStyleCnt="19"/>
      <dgm:spPr>
        <a:xfrm>
          <a:off x="721302" y="1064750"/>
          <a:ext cx="172426" cy="172426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4FF38B60-5EE2-4641-BAF1-F75348FC4514}" type="pres">
      <dgm:prSet presAssocID="{A1EA616D-86F0-4BE3-87C5-95F65AB67D2D}" presName="c16" presStyleLbl="node1" presStyleIdx="15" presStyleCnt="19"/>
      <dgm:spPr>
        <a:xfrm>
          <a:off x="874918" y="1279812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0678C8B8-9480-4648-991D-6F61EF35010F}" type="pres">
      <dgm:prSet presAssocID="{A1EA616D-86F0-4BE3-87C5-95F65AB67D2D}" presName="c17" presStyleLbl="node1" presStyleIdx="16" presStyleCnt="19"/>
      <dgm:spPr>
        <a:xfrm>
          <a:off x="1013173" y="1034026"/>
          <a:ext cx="250801" cy="250801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0F9EE70-D5CD-4E95-8A83-C7D54A180EEB}" type="pres">
      <dgm:prSet presAssocID="{A1EA616D-86F0-4BE3-87C5-95F65AB67D2D}" presName="c18" presStyleLbl="node1" presStyleIdx="17" presStyleCnt="19"/>
      <dgm:spPr>
        <a:xfrm>
          <a:off x="1351128" y="972580"/>
          <a:ext cx="172426" cy="172426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59C4656B-61C9-497A-BA2D-48C3E37A157A}" type="pres">
      <dgm:prSet presAssocID="{D7CDF45F-FE33-4B13-91DB-5C3B23C4465D}" presName="chevronComposite1" presStyleCnt="0"/>
      <dgm:spPr/>
    </dgm:pt>
    <dgm:pt modelId="{4168B441-E8B3-431A-B23F-D172C3E4E7EC}" type="pres">
      <dgm:prSet presAssocID="{D7CDF45F-FE33-4B13-91DB-5C3B23C4465D}" presName="chevron1" presStyleLbl="sibTrans2D1" presStyleIdx="0" presStyleCnt="2"/>
      <dgm:spPr>
        <a:xfrm>
          <a:off x="1523554" y="250330"/>
          <a:ext cx="506390" cy="966755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706E1AB8-D3D2-41D0-AAD5-3176278C652B}" type="pres">
      <dgm:prSet presAssocID="{D7CDF45F-FE33-4B13-91DB-5C3B23C4465D}" presName="spChevron1" presStyleCnt="0"/>
      <dgm:spPr/>
    </dgm:pt>
    <dgm:pt modelId="{51EC160D-D533-4D35-B110-96763909D0D6}" type="pres">
      <dgm:prSet presAssocID="{D7CDF45F-FE33-4B13-91DB-5C3B23C4465D}" presName="overlap" presStyleCnt="0"/>
      <dgm:spPr/>
    </dgm:pt>
    <dgm:pt modelId="{482F750B-558C-4D02-A4A1-798A3AFC469E}" type="pres">
      <dgm:prSet presAssocID="{D7CDF45F-FE33-4B13-91DB-5C3B23C4465D}" presName="chevronComposite2" presStyleCnt="0"/>
      <dgm:spPr/>
    </dgm:pt>
    <dgm:pt modelId="{3E2452A7-EDE4-4297-B834-A34F756325C3}" type="pres">
      <dgm:prSet presAssocID="{D7CDF45F-FE33-4B13-91DB-5C3B23C4465D}" presName="chevron2" presStyleLbl="sibTrans2D1" presStyleIdx="1" presStyleCnt="2"/>
      <dgm:spPr>
        <a:xfrm>
          <a:off x="1937873" y="250330"/>
          <a:ext cx="506390" cy="966755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4A810EFD-FCEB-4BA1-9D74-8CBCAC52045B}" type="pres">
      <dgm:prSet presAssocID="{D7CDF45F-FE33-4B13-91DB-5C3B23C4465D}" presName="spChevron2" presStyleCnt="0"/>
      <dgm:spPr/>
    </dgm:pt>
    <dgm:pt modelId="{546EE415-B347-427C-ABD7-0BCBB6D54CFA}" type="pres">
      <dgm:prSet presAssocID="{8D1014C3-4B60-4249-9018-024C7CE19CD1}" presName="last" presStyleCnt="0"/>
      <dgm:spPr/>
    </dgm:pt>
    <dgm:pt modelId="{2FBC3735-657F-48B2-8CFE-8E399A24BA25}" type="pres">
      <dgm:prSet presAssocID="{8D1014C3-4B60-4249-9018-024C7CE19CD1}" presName="circleTx" presStyleLbl="node1" presStyleIdx="18" presStyleCnt="19"/>
      <dgm:spPr>
        <a:prstGeom prst="ellipse">
          <a:avLst/>
        </a:prstGeom>
      </dgm:spPr>
      <dgm:t>
        <a:bodyPr/>
        <a:lstStyle/>
        <a:p>
          <a:endParaRPr lang="fr-BE"/>
        </a:p>
      </dgm:t>
    </dgm:pt>
    <dgm:pt modelId="{C0DB4FFF-5591-4A27-B3B5-71CBF6BA3BBF}" type="pres">
      <dgm:prSet presAssocID="{8D1014C3-4B60-4249-9018-024C7CE19CD1}" presName="spN" presStyleCnt="0"/>
      <dgm:spPr/>
    </dgm:pt>
  </dgm:ptLst>
  <dgm:cxnLst>
    <dgm:cxn modelId="{67EF814B-BE37-40BC-8584-AF7BADC6E937}" type="presOf" srcId="{59B87DB8-922E-4F0A-BAED-633C848AB597}" destId="{A39825C8-4FAE-465B-8701-E906AAAC0399}" srcOrd="0" destOrd="0" presId="urn:microsoft.com/office/officeart/2009/3/layout/RandomtoResultProcess"/>
    <dgm:cxn modelId="{79E3CEEF-9132-4A80-9DE0-613A8FFC0274}" srcId="{59B87DB8-922E-4F0A-BAED-633C848AB597}" destId="{8D1014C3-4B60-4249-9018-024C7CE19CD1}" srcOrd="1" destOrd="0" parTransId="{1728EE23-02DD-4A38-9436-4ED2A9AD266D}" sibTransId="{E7298F3C-ADBA-41DC-867D-39E78559CF50}"/>
    <dgm:cxn modelId="{FE93C2E4-B77A-486D-AA9E-F397AB444342}" type="presOf" srcId="{A1EA616D-86F0-4BE3-87C5-95F65AB67D2D}" destId="{7C829402-71D9-40EE-896C-A4FA8054D8DE}" srcOrd="0" destOrd="0" presId="urn:microsoft.com/office/officeart/2009/3/layout/RandomtoResultProcess"/>
    <dgm:cxn modelId="{E2C5FDA8-0EDE-446E-8691-A370F9EFC3AC}" type="presOf" srcId="{8D1014C3-4B60-4249-9018-024C7CE19CD1}" destId="{2FBC3735-657F-48B2-8CFE-8E399A24BA25}" srcOrd="0" destOrd="0" presId="urn:microsoft.com/office/officeart/2009/3/layout/RandomtoResultProcess"/>
    <dgm:cxn modelId="{85DF9874-E80C-42D5-83BD-63330C25CE32}" srcId="{59B87DB8-922E-4F0A-BAED-633C848AB597}" destId="{A1EA616D-86F0-4BE3-87C5-95F65AB67D2D}" srcOrd="0" destOrd="0" parTransId="{D725B644-8C5C-4783-AADC-0B7261FABF71}" sibTransId="{D7CDF45F-FE33-4B13-91DB-5C3B23C4465D}"/>
    <dgm:cxn modelId="{ED99AF04-364B-4375-AC17-C21BA18D6066}" type="presParOf" srcId="{A39825C8-4FAE-465B-8701-E906AAAC0399}" destId="{8D92CB6B-430A-43DD-A107-FD1BC2C9143E}" srcOrd="0" destOrd="0" presId="urn:microsoft.com/office/officeart/2009/3/layout/RandomtoResultProcess"/>
    <dgm:cxn modelId="{16008775-5F7E-4340-ADAD-2FF51590E6C7}" type="presParOf" srcId="{8D92CB6B-430A-43DD-A107-FD1BC2C9143E}" destId="{7C829402-71D9-40EE-896C-A4FA8054D8DE}" srcOrd="0" destOrd="0" presId="urn:microsoft.com/office/officeart/2009/3/layout/RandomtoResultProcess"/>
    <dgm:cxn modelId="{C7099875-50EC-4523-95E7-CB9E75260AA8}" type="presParOf" srcId="{8D92CB6B-430A-43DD-A107-FD1BC2C9143E}" destId="{64655423-6972-431E-BE03-2B3D53B5CC0A}" srcOrd="1" destOrd="0" presId="urn:microsoft.com/office/officeart/2009/3/layout/RandomtoResultProcess"/>
    <dgm:cxn modelId="{AEDCF663-1C9D-4935-8531-7AD8C96521DB}" type="presParOf" srcId="{8D92CB6B-430A-43DD-A107-FD1BC2C9143E}" destId="{E363BFBC-E303-44F0-9AFD-0EF5EF0D26B2}" srcOrd="2" destOrd="0" presId="urn:microsoft.com/office/officeart/2009/3/layout/RandomtoResultProcess"/>
    <dgm:cxn modelId="{F2801D08-D39D-4DEE-845F-6EAEBF0365F5}" type="presParOf" srcId="{8D92CB6B-430A-43DD-A107-FD1BC2C9143E}" destId="{AC10F114-F838-4256-B06C-3FED77AA1002}" srcOrd="3" destOrd="0" presId="urn:microsoft.com/office/officeart/2009/3/layout/RandomtoResultProcess"/>
    <dgm:cxn modelId="{2D429FD2-FE62-4B97-A833-9E8665DC0F2E}" type="presParOf" srcId="{8D92CB6B-430A-43DD-A107-FD1BC2C9143E}" destId="{8A7C6BEB-A555-44EA-811F-E56FD8EFAC66}" srcOrd="4" destOrd="0" presId="urn:microsoft.com/office/officeart/2009/3/layout/RandomtoResultProcess"/>
    <dgm:cxn modelId="{0155A852-A3DC-4DCF-893F-374C454B664C}" type="presParOf" srcId="{8D92CB6B-430A-43DD-A107-FD1BC2C9143E}" destId="{E6104EA6-953C-40BC-AB88-23538E86CFCE}" srcOrd="5" destOrd="0" presId="urn:microsoft.com/office/officeart/2009/3/layout/RandomtoResultProcess"/>
    <dgm:cxn modelId="{5CFB1C71-4858-4BF8-9DE4-BB68A262FC97}" type="presParOf" srcId="{8D92CB6B-430A-43DD-A107-FD1BC2C9143E}" destId="{E10CD5A9-B774-467A-AAF0-EF0F557E448C}" srcOrd="6" destOrd="0" presId="urn:microsoft.com/office/officeart/2009/3/layout/RandomtoResultProcess"/>
    <dgm:cxn modelId="{900B4D7E-37B6-44DC-8D1C-D28B289B8B63}" type="presParOf" srcId="{8D92CB6B-430A-43DD-A107-FD1BC2C9143E}" destId="{FAF05679-29D5-496F-A191-D697BA0207DE}" srcOrd="7" destOrd="0" presId="urn:microsoft.com/office/officeart/2009/3/layout/RandomtoResultProcess"/>
    <dgm:cxn modelId="{95FB7ABC-80F1-4A22-BB81-56655757B555}" type="presParOf" srcId="{8D92CB6B-430A-43DD-A107-FD1BC2C9143E}" destId="{50E49B04-6762-49F7-B35C-C7BE5B99BD35}" srcOrd="8" destOrd="0" presId="urn:microsoft.com/office/officeart/2009/3/layout/RandomtoResultProcess"/>
    <dgm:cxn modelId="{49CCC828-254D-45AB-9188-36EF18CC3AA0}" type="presParOf" srcId="{8D92CB6B-430A-43DD-A107-FD1BC2C9143E}" destId="{DC9E0B91-CC68-4F51-84B5-EA94FD6EE8D6}" srcOrd="9" destOrd="0" presId="urn:microsoft.com/office/officeart/2009/3/layout/RandomtoResultProcess"/>
    <dgm:cxn modelId="{CC8BC825-7BB1-4B7E-AECF-10234493B6AB}" type="presParOf" srcId="{8D92CB6B-430A-43DD-A107-FD1BC2C9143E}" destId="{B3983BB9-7AA3-4433-A095-E9854DCB8DCB}" srcOrd="10" destOrd="0" presId="urn:microsoft.com/office/officeart/2009/3/layout/RandomtoResultProcess"/>
    <dgm:cxn modelId="{0051E12C-0EB4-48B1-A48C-E89ED6905334}" type="presParOf" srcId="{8D92CB6B-430A-43DD-A107-FD1BC2C9143E}" destId="{7F1F7253-DEF2-4270-BAB3-06B75F72EDA6}" srcOrd="11" destOrd="0" presId="urn:microsoft.com/office/officeart/2009/3/layout/RandomtoResultProcess"/>
    <dgm:cxn modelId="{08D5BF9C-38F4-46D7-895E-0FA4843AB943}" type="presParOf" srcId="{8D92CB6B-430A-43DD-A107-FD1BC2C9143E}" destId="{39FEEBF8-42AE-4ECA-97B3-221A387E0BCF}" srcOrd="12" destOrd="0" presId="urn:microsoft.com/office/officeart/2009/3/layout/RandomtoResultProcess"/>
    <dgm:cxn modelId="{F9E457B3-AE01-4330-8BC7-DB98739A66A0}" type="presParOf" srcId="{8D92CB6B-430A-43DD-A107-FD1BC2C9143E}" destId="{E002FB66-F34A-4AF2-AA9B-D6CD5DA0CD90}" srcOrd="13" destOrd="0" presId="urn:microsoft.com/office/officeart/2009/3/layout/RandomtoResultProcess"/>
    <dgm:cxn modelId="{589E8F56-32E7-4693-884C-88BFA259FBB9}" type="presParOf" srcId="{8D92CB6B-430A-43DD-A107-FD1BC2C9143E}" destId="{35F49850-F0A2-47CD-85EE-034DF3B4BE98}" srcOrd="14" destOrd="0" presId="urn:microsoft.com/office/officeart/2009/3/layout/RandomtoResultProcess"/>
    <dgm:cxn modelId="{54E5CA87-0A1E-455C-8A85-BE9AB0BFB4A2}" type="presParOf" srcId="{8D92CB6B-430A-43DD-A107-FD1BC2C9143E}" destId="{65D6BEEA-1B73-44BB-A3E8-2E85C7DD6AEA}" srcOrd="15" destOrd="0" presId="urn:microsoft.com/office/officeart/2009/3/layout/RandomtoResultProcess"/>
    <dgm:cxn modelId="{7AB7FC3C-5F8A-4DE1-A786-4B234898B2C4}" type="presParOf" srcId="{8D92CB6B-430A-43DD-A107-FD1BC2C9143E}" destId="{4FF38B60-5EE2-4641-BAF1-F75348FC4514}" srcOrd="16" destOrd="0" presId="urn:microsoft.com/office/officeart/2009/3/layout/RandomtoResultProcess"/>
    <dgm:cxn modelId="{68D9EC47-F167-4A97-8075-D54B3C368C44}" type="presParOf" srcId="{8D92CB6B-430A-43DD-A107-FD1BC2C9143E}" destId="{0678C8B8-9480-4648-991D-6F61EF35010F}" srcOrd="17" destOrd="0" presId="urn:microsoft.com/office/officeart/2009/3/layout/RandomtoResultProcess"/>
    <dgm:cxn modelId="{4D88A678-F48A-49D5-BA2C-D67F91B72441}" type="presParOf" srcId="{8D92CB6B-430A-43DD-A107-FD1BC2C9143E}" destId="{30F9EE70-D5CD-4E95-8A83-C7D54A180EEB}" srcOrd="18" destOrd="0" presId="urn:microsoft.com/office/officeart/2009/3/layout/RandomtoResultProcess"/>
    <dgm:cxn modelId="{6A71B737-41F3-4F4D-AD3C-3D1B6CE25C15}" type="presParOf" srcId="{A39825C8-4FAE-465B-8701-E906AAAC0399}" destId="{59C4656B-61C9-497A-BA2D-48C3E37A157A}" srcOrd="1" destOrd="0" presId="urn:microsoft.com/office/officeart/2009/3/layout/RandomtoResultProcess"/>
    <dgm:cxn modelId="{F826E3BF-D9F6-4557-BC92-1ACB75FFAB6D}" type="presParOf" srcId="{59C4656B-61C9-497A-BA2D-48C3E37A157A}" destId="{4168B441-E8B3-431A-B23F-D172C3E4E7EC}" srcOrd="0" destOrd="0" presId="urn:microsoft.com/office/officeart/2009/3/layout/RandomtoResultProcess"/>
    <dgm:cxn modelId="{0CDCFD3D-86C1-4727-9135-232C7DBCEB0F}" type="presParOf" srcId="{59C4656B-61C9-497A-BA2D-48C3E37A157A}" destId="{706E1AB8-D3D2-41D0-AAD5-3176278C652B}" srcOrd="1" destOrd="0" presId="urn:microsoft.com/office/officeart/2009/3/layout/RandomtoResultProcess"/>
    <dgm:cxn modelId="{0CC651BC-9AF8-40E8-8F3D-B12FDFB683A0}" type="presParOf" srcId="{A39825C8-4FAE-465B-8701-E906AAAC0399}" destId="{51EC160D-D533-4D35-B110-96763909D0D6}" srcOrd="2" destOrd="0" presId="urn:microsoft.com/office/officeart/2009/3/layout/RandomtoResultProcess"/>
    <dgm:cxn modelId="{6EC3B676-918D-45A3-AB8D-129E153B80C7}" type="presParOf" srcId="{A39825C8-4FAE-465B-8701-E906AAAC0399}" destId="{482F750B-558C-4D02-A4A1-798A3AFC469E}" srcOrd="3" destOrd="0" presId="urn:microsoft.com/office/officeart/2009/3/layout/RandomtoResultProcess"/>
    <dgm:cxn modelId="{BE73B5B1-D316-4F07-888E-A97E8B23AB77}" type="presParOf" srcId="{482F750B-558C-4D02-A4A1-798A3AFC469E}" destId="{3E2452A7-EDE4-4297-B834-A34F756325C3}" srcOrd="0" destOrd="0" presId="urn:microsoft.com/office/officeart/2009/3/layout/RandomtoResultProcess"/>
    <dgm:cxn modelId="{31428E2E-7EF4-467D-8B5D-89AA341F6D42}" type="presParOf" srcId="{482F750B-558C-4D02-A4A1-798A3AFC469E}" destId="{4A810EFD-FCEB-4BA1-9D74-8CBCAC52045B}" srcOrd="1" destOrd="0" presId="urn:microsoft.com/office/officeart/2009/3/layout/RandomtoResultProcess"/>
    <dgm:cxn modelId="{4A027F18-96AD-4119-A621-D65BD05FF558}" type="presParOf" srcId="{A39825C8-4FAE-465B-8701-E906AAAC0399}" destId="{546EE415-B347-427C-ABD7-0BCBB6D54CFA}" srcOrd="4" destOrd="0" presId="urn:microsoft.com/office/officeart/2009/3/layout/RandomtoResultProcess"/>
    <dgm:cxn modelId="{8EBD2BB4-A7AA-4918-B171-2D729119184A}" type="presParOf" srcId="{546EE415-B347-427C-ABD7-0BCBB6D54CFA}" destId="{2FBC3735-657F-48B2-8CFE-8E399A24BA25}" srcOrd="0" destOrd="0" presId="urn:microsoft.com/office/officeart/2009/3/layout/RandomtoResultProcess"/>
    <dgm:cxn modelId="{1F0082C3-BA4E-4E5B-9E5D-4426467E5524}" type="presParOf" srcId="{546EE415-B347-427C-ABD7-0BCBB6D54CFA}" destId="{C0DB4FFF-5591-4A27-B3B5-71CBF6BA3BBF}" srcOrd="1" destOrd="0" presId="urn:microsoft.com/office/officeart/2009/3/layout/RandomtoResultProcess"/>
  </dgm:cxnLst>
  <dgm:bg>
    <a:solidFill>
      <a:srgbClr val="FFFF99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29402-71D9-40EE-896C-A4FA8054D8DE}">
      <dsp:nvSpPr>
        <dsp:cNvPr id="0" name=""/>
        <dsp:cNvSpPr/>
      </dsp:nvSpPr>
      <dsp:spPr>
        <a:xfrm>
          <a:off x="1717247" y="835583"/>
          <a:ext cx="2258421" cy="744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BE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ACCUEIL PETITE ENFANCE</a:t>
          </a:r>
          <a:endParaRPr lang="fr-BE" sz="18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effectLst/>
            <a:latin typeface="Trebuchet MS" panose="020B0603020202020204" pitchFamily="34" charset="0"/>
            <a:ea typeface="+mn-ea"/>
            <a:cs typeface="+mn-cs"/>
          </a:endParaRPr>
        </a:p>
      </dsp:txBody>
      <dsp:txXfrm>
        <a:off x="1717247" y="835583"/>
        <a:ext cx="2258421" cy="744252"/>
      </dsp:txXfrm>
    </dsp:sp>
    <dsp:sp modelId="{64655423-6972-431E-BE03-2B3D53B5CC0A}">
      <dsp:nvSpPr>
        <dsp:cNvPr id="0" name=""/>
        <dsp:cNvSpPr/>
      </dsp:nvSpPr>
      <dsp:spPr>
        <a:xfrm>
          <a:off x="1662534" y="600535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63BFBC-E303-44F0-9AFD-0EF5EF0D26B2}">
      <dsp:nvSpPr>
        <dsp:cNvPr id="0" name=""/>
        <dsp:cNvSpPr/>
      </dsp:nvSpPr>
      <dsp:spPr>
        <a:xfrm>
          <a:off x="1788287" y="349029"/>
          <a:ext cx="179647" cy="179647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10F114-F838-4256-B06C-3FED77AA1002}">
      <dsp:nvSpPr>
        <dsp:cNvPr id="0" name=""/>
        <dsp:cNvSpPr/>
      </dsp:nvSpPr>
      <dsp:spPr>
        <a:xfrm>
          <a:off x="2090094" y="399330"/>
          <a:ext cx="282302" cy="28230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7C6BEB-A555-44EA-811F-E56FD8EFAC66}">
      <dsp:nvSpPr>
        <dsp:cNvPr id="0" name=""/>
        <dsp:cNvSpPr/>
      </dsp:nvSpPr>
      <dsp:spPr>
        <a:xfrm>
          <a:off x="2341600" y="122673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104EA6-953C-40BC-AB88-23538E86CFCE}">
      <dsp:nvSpPr>
        <dsp:cNvPr id="0" name=""/>
        <dsp:cNvSpPr/>
      </dsp:nvSpPr>
      <dsp:spPr>
        <a:xfrm>
          <a:off x="2668558" y="22071"/>
          <a:ext cx="179647" cy="179647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0CD5A9-B774-467A-AAF0-EF0F557E448C}">
      <dsp:nvSpPr>
        <dsp:cNvPr id="0" name=""/>
        <dsp:cNvSpPr/>
      </dsp:nvSpPr>
      <dsp:spPr>
        <a:xfrm>
          <a:off x="3070968" y="198125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F05679-29D5-496F-A191-D697BA0207DE}">
      <dsp:nvSpPr>
        <dsp:cNvPr id="0" name=""/>
        <dsp:cNvSpPr/>
      </dsp:nvSpPr>
      <dsp:spPr>
        <a:xfrm>
          <a:off x="3322474" y="323878"/>
          <a:ext cx="282302" cy="28230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E49B04-6762-49F7-B35C-C7BE5B99BD35}">
      <dsp:nvSpPr>
        <dsp:cNvPr id="0" name=""/>
        <dsp:cNvSpPr/>
      </dsp:nvSpPr>
      <dsp:spPr>
        <a:xfrm>
          <a:off x="3674583" y="600535"/>
          <a:ext cx="179647" cy="179647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9E0B91-CC68-4F51-84B5-EA94FD6EE8D6}">
      <dsp:nvSpPr>
        <dsp:cNvPr id="0" name=""/>
        <dsp:cNvSpPr/>
      </dsp:nvSpPr>
      <dsp:spPr>
        <a:xfrm>
          <a:off x="3825486" y="877192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983BB9-7AA3-4433-A095-E9854DCB8DCB}">
      <dsp:nvSpPr>
        <dsp:cNvPr id="0" name=""/>
        <dsp:cNvSpPr/>
      </dsp:nvSpPr>
      <dsp:spPr>
        <a:xfrm>
          <a:off x="2517655" y="349029"/>
          <a:ext cx="461949" cy="461949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1F7253-DEF2-4270-BAB3-06B75F72EDA6}">
      <dsp:nvSpPr>
        <dsp:cNvPr id="0" name=""/>
        <dsp:cNvSpPr/>
      </dsp:nvSpPr>
      <dsp:spPr>
        <a:xfrm>
          <a:off x="1536781" y="1304752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FEEBF8-42AE-4ECA-97B3-221A387E0BCF}">
      <dsp:nvSpPr>
        <dsp:cNvPr id="0" name=""/>
        <dsp:cNvSpPr/>
      </dsp:nvSpPr>
      <dsp:spPr>
        <a:xfrm>
          <a:off x="1687685" y="1531107"/>
          <a:ext cx="282302" cy="28230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02FB66-F34A-4AF2-AA9B-D6CD5DA0CD90}">
      <dsp:nvSpPr>
        <dsp:cNvPr id="0" name=""/>
        <dsp:cNvSpPr/>
      </dsp:nvSpPr>
      <dsp:spPr>
        <a:xfrm>
          <a:off x="2064944" y="1732312"/>
          <a:ext cx="410622" cy="41062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F49850-F0A2-47CD-85EE-034DF3B4BE98}">
      <dsp:nvSpPr>
        <dsp:cNvPr id="0" name=""/>
        <dsp:cNvSpPr/>
      </dsp:nvSpPr>
      <dsp:spPr>
        <a:xfrm>
          <a:off x="2593106" y="2059270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D6BEEA-1B73-44BB-A3E8-2E85C7DD6AEA}">
      <dsp:nvSpPr>
        <dsp:cNvPr id="0" name=""/>
        <dsp:cNvSpPr/>
      </dsp:nvSpPr>
      <dsp:spPr>
        <a:xfrm>
          <a:off x="2693709" y="1732312"/>
          <a:ext cx="282302" cy="282302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F38B60-5EE2-4641-BAF1-F75348FC4514}">
      <dsp:nvSpPr>
        <dsp:cNvPr id="0" name=""/>
        <dsp:cNvSpPr/>
      </dsp:nvSpPr>
      <dsp:spPr>
        <a:xfrm>
          <a:off x="2945215" y="2084421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78C8B8-9480-4648-991D-6F61EF35010F}">
      <dsp:nvSpPr>
        <dsp:cNvPr id="0" name=""/>
        <dsp:cNvSpPr/>
      </dsp:nvSpPr>
      <dsp:spPr>
        <a:xfrm>
          <a:off x="3171570" y="1682011"/>
          <a:ext cx="410622" cy="41062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0F9EE70-D5CD-4E95-8A83-C7D54A180EEB}">
      <dsp:nvSpPr>
        <dsp:cNvPr id="0" name=""/>
        <dsp:cNvSpPr/>
      </dsp:nvSpPr>
      <dsp:spPr>
        <a:xfrm>
          <a:off x="3724884" y="1581409"/>
          <a:ext cx="282302" cy="28230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68B441-E8B3-431A-B23F-D172C3E4E7EC}">
      <dsp:nvSpPr>
        <dsp:cNvPr id="0" name=""/>
        <dsp:cNvSpPr/>
      </dsp:nvSpPr>
      <dsp:spPr>
        <a:xfrm>
          <a:off x="4007187" y="398912"/>
          <a:ext cx="829082" cy="1582809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2452A7-EDE4-4297-B834-A34F756325C3}">
      <dsp:nvSpPr>
        <dsp:cNvPr id="0" name=""/>
        <dsp:cNvSpPr/>
      </dsp:nvSpPr>
      <dsp:spPr>
        <a:xfrm>
          <a:off x="4685527" y="398912"/>
          <a:ext cx="829082" cy="1582809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BC3735-657F-48B2-8CFE-8E399A24BA25}">
      <dsp:nvSpPr>
        <dsp:cNvPr id="0" name=""/>
        <dsp:cNvSpPr/>
      </dsp:nvSpPr>
      <dsp:spPr>
        <a:xfrm>
          <a:off x="5605056" y="268105"/>
          <a:ext cx="1921965" cy="192196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800" b="1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REFORME</a:t>
          </a:r>
        </a:p>
      </dsp:txBody>
      <dsp:txXfrm>
        <a:off x="5886521" y="549570"/>
        <a:ext cx="1359035" cy="13590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29402-71D9-40EE-896C-A4FA8054D8DE}">
      <dsp:nvSpPr>
        <dsp:cNvPr id="0" name=""/>
        <dsp:cNvSpPr/>
      </dsp:nvSpPr>
      <dsp:spPr>
        <a:xfrm>
          <a:off x="1717247" y="835583"/>
          <a:ext cx="2258421" cy="744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BE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ACCUEIL PETITE ENFANCE</a:t>
          </a:r>
          <a:endParaRPr lang="fr-BE" sz="18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effectLst/>
            <a:latin typeface="Trebuchet MS" panose="020B0603020202020204" pitchFamily="34" charset="0"/>
            <a:ea typeface="+mn-ea"/>
            <a:cs typeface="+mn-cs"/>
          </a:endParaRPr>
        </a:p>
      </dsp:txBody>
      <dsp:txXfrm>
        <a:off x="1717247" y="835583"/>
        <a:ext cx="2258421" cy="744252"/>
      </dsp:txXfrm>
    </dsp:sp>
    <dsp:sp modelId="{64655423-6972-431E-BE03-2B3D53B5CC0A}">
      <dsp:nvSpPr>
        <dsp:cNvPr id="0" name=""/>
        <dsp:cNvSpPr/>
      </dsp:nvSpPr>
      <dsp:spPr>
        <a:xfrm>
          <a:off x="1662534" y="600535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63BFBC-E303-44F0-9AFD-0EF5EF0D26B2}">
      <dsp:nvSpPr>
        <dsp:cNvPr id="0" name=""/>
        <dsp:cNvSpPr/>
      </dsp:nvSpPr>
      <dsp:spPr>
        <a:xfrm>
          <a:off x="1788287" y="349029"/>
          <a:ext cx="179647" cy="179647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10F114-F838-4256-B06C-3FED77AA1002}">
      <dsp:nvSpPr>
        <dsp:cNvPr id="0" name=""/>
        <dsp:cNvSpPr/>
      </dsp:nvSpPr>
      <dsp:spPr>
        <a:xfrm>
          <a:off x="2090094" y="399330"/>
          <a:ext cx="282302" cy="28230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7C6BEB-A555-44EA-811F-E56FD8EFAC66}">
      <dsp:nvSpPr>
        <dsp:cNvPr id="0" name=""/>
        <dsp:cNvSpPr/>
      </dsp:nvSpPr>
      <dsp:spPr>
        <a:xfrm>
          <a:off x="2341600" y="122673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104EA6-953C-40BC-AB88-23538E86CFCE}">
      <dsp:nvSpPr>
        <dsp:cNvPr id="0" name=""/>
        <dsp:cNvSpPr/>
      </dsp:nvSpPr>
      <dsp:spPr>
        <a:xfrm>
          <a:off x="2668558" y="22071"/>
          <a:ext cx="179647" cy="179647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0CD5A9-B774-467A-AAF0-EF0F557E448C}">
      <dsp:nvSpPr>
        <dsp:cNvPr id="0" name=""/>
        <dsp:cNvSpPr/>
      </dsp:nvSpPr>
      <dsp:spPr>
        <a:xfrm>
          <a:off x="3070968" y="198125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F05679-29D5-496F-A191-D697BA0207DE}">
      <dsp:nvSpPr>
        <dsp:cNvPr id="0" name=""/>
        <dsp:cNvSpPr/>
      </dsp:nvSpPr>
      <dsp:spPr>
        <a:xfrm>
          <a:off x="3322474" y="323878"/>
          <a:ext cx="282302" cy="28230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E49B04-6762-49F7-B35C-C7BE5B99BD35}">
      <dsp:nvSpPr>
        <dsp:cNvPr id="0" name=""/>
        <dsp:cNvSpPr/>
      </dsp:nvSpPr>
      <dsp:spPr>
        <a:xfrm>
          <a:off x="3674583" y="600535"/>
          <a:ext cx="179647" cy="179647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9E0B91-CC68-4F51-84B5-EA94FD6EE8D6}">
      <dsp:nvSpPr>
        <dsp:cNvPr id="0" name=""/>
        <dsp:cNvSpPr/>
      </dsp:nvSpPr>
      <dsp:spPr>
        <a:xfrm>
          <a:off x="3825486" y="877192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983BB9-7AA3-4433-A095-E9854DCB8DCB}">
      <dsp:nvSpPr>
        <dsp:cNvPr id="0" name=""/>
        <dsp:cNvSpPr/>
      </dsp:nvSpPr>
      <dsp:spPr>
        <a:xfrm>
          <a:off x="2517655" y="349029"/>
          <a:ext cx="461949" cy="461949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1F7253-DEF2-4270-BAB3-06B75F72EDA6}">
      <dsp:nvSpPr>
        <dsp:cNvPr id="0" name=""/>
        <dsp:cNvSpPr/>
      </dsp:nvSpPr>
      <dsp:spPr>
        <a:xfrm>
          <a:off x="1536781" y="1304752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FEEBF8-42AE-4ECA-97B3-221A387E0BCF}">
      <dsp:nvSpPr>
        <dsp:cNvPr id="0" name=""/>
        <dsp:cNvSpPr/>
      </dsp:nvSpPr>
      <dsp:spPr>
        <a:xfrm>
          <a:off x="1687685" y="1531107"/>
          <a:ext cx="282302" cy="28230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02FB66-F34A-4AF2-AA9B-D6CD5DA0CD90}">
      <dsp:nvSpPr>
        <dsp:cNvPr id="0" name=""/>
        <dsp:cNvSpPr/>
      </dsp:nvSpPr>
      <dsp:spPr>
        <a:xfrm>
          <a:off x="2064944" y="1732312"/>
          <a:ext cx="410622" cy="41062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F49850-F0A2-47CD-85EE-034DF3B4BE98}">
      <dsp:nvSpPr>
        <dsp:cNvPr id="0" name=""/>
        <dsp:cNvSpPr/>
      </dsp:nvSpPr>
      <dsp:spPr>
        <a:xfrm>
          <a:off x="2593106" y="2059270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D6BEEA-1B73-44BB-A3E8-2E85C7DD6AEA}">
      <dsp:nvSpPr>
        <dsp:cNvPr id="0" name=""/>
        <dsp:cNvSpPr/>
      </dsp:nvSpPr>
      <dsp:spPr>
        <a:xfrm>
          <a:off x="2693709" y="1732312"/>
          <a:ext cx="282302" cy="282302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F38B60-5EE2-4641-BAF1-F75348FC4514}">
      <dsp:nvSpPr>
        <dsp:cNvPr id="0" name=""/>
        <dsp:cNvSpPr/>
      </dsp:nvSpPr>
      <dsp:spPr>
        <a:xfrm>
          <a:off x="2945215" y="2084421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78C8B8-9480-4648-991D-6F61EF35010F}">
      <dsp:nvSpPr>
        <dsp:cNvPr id="0" name=""/>
        <dsp:cNvSpPr/>
      </dsp:nvSpPr>
      <dsp:spPr>
        <a:xfrm>
          <a:off x="3171570" y="1682011"/>
          <a:ext cx="410622" cy="41062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0F9EE70-D5CD-4E95-8A83-C7D54A180EEB}">
      <dsp:nvSpPr>
        <dsp:cNvPr id="0" name=""/>
        <dsp:cNvSpPr/>
      </dsp:nvSpPr>
      <dsp:spPr>
        <a:xfrm>
          <a:off x="3724884" y="1581409"/>
          <a:ext cx="282302" cy="28230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68B441-E8B3-431A-B23F-D172C3E4E7EC}">
      <dsp:nvSpPr>
        <dsp:cNvPr id="0" name=""/>
        <dsp:cNvSpPr/>
      </dsp:nvSpPr>
      <dsp:spPr>
        <a:xfrm>
          <a:off x="4007187" y="398912"/>
          <a:ext cx="829082" cy="1582809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2452A7-EDE4-4297-B834-A34F756325C3}">
      <dsp:nvSpPr>
        <dsp:cNvPr id="0" name=""/>
        <dsp:cNvSpPr/>
      </dsp:nvSpPr>
      <dsp:spPr>
        <a:xfrm>
          <a:off x="4685527" y="398912"/>
          <a:ext cx="829082" cy="1582809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BC3735-657F-48B2-8CFE-8E399A24BA25}">
      <dsp:nvSpPr>
        <dsp:cNvPr id="0" name=""/>
        <dsp:cNvSpPr/>
      </dsp:nvSpPr>
      <dsp:spPr>
        <a:xfrm>
          <a:off x="5605056" y="268105"/>
          <a:ext cx="1921965" cy="192196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800" b="1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REFORME</a:t>
          </a:r>
        </a:p>
      </dsp:txBody>
      <dsp:txXfrm>
        <a:off x="5886521" y="549570"/>
        <a:ext cx="1359035" cy="13590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FA18DED7-8DE4-4638-A361-D62377BB306B}" type="datetimeFigureOut">
              <a:rPr lang="fr-BE" smtClean="0"/>
              <a:t>15-07-20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948EA49C-CDFF-4D02-8C37-9542ED3DFB9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58484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41A85CFA-FBF3-4C8C-8FD2-1F1CF0EF2A46}" type="datetimeFigureOut">
              <a:rPr lang="fr-BE" smtClean="0"/>
              <a:t>15-07-20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850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231D7BB9-2F5B-41A9-880E-0FB6749D64D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24492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50" indent="-301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22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091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260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429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598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767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936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66338" fontAlgn="base">
              <a:spcBef>
                <a:spcPct val="0"/>
              </a:spcBef>
              <a:spcAft>
                <a:spcPct val="0"/>
              </a:spcAft>
              <a:defRPr/>
            </a:pPr>
            <a:fld id="{CFD6A853-8C0C-4ADD-A958-46D188D4C1F1}" type="slidenum">
              <a:rPr lang="fr-FR" altLang="fr-FR">
                <a:solidFill>
                  <a:srgbClr val="000000"/>
                </a:solidFill>
              </a:rPr>
              <a:pPr defTabSz="966338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1252538"/>
            <a:ext cx="4508500" cy="3382962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752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50" indent="-301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22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091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260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429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598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767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936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66338" fontAlgn="base">
              <a:spcBef>
                <a:spcPct val="0"/>
              </a:spcBef>
              <a:spcAft>
                <a:spcPct val="0"/>
              </a:spcAft>
              <a:defRPr/>
            </a:pPr>
            <a:fld id="{CFD6A853-8C0C-4ADD-A958-46D188D4C1F1}" type="slidenum">
              <a:rPr lang="fr-FR" altLang="fr-FR">
                <a:solidFill>
                  <a:srgbClr val="000000"/>
                </a:solidFill>
              </a:rPr>
              <a:pPr defTabSz="966338"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1252538"/>
            <a:ext cx="4508500" cy="3382962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92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Pr&#233;sentation%20CA/2016-12/Annexe%20DAPECA20162112-Note%20d'orientation.pdf" TargetMode="Externa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17666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27011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972301" y="620713"/>
            <a:ext cx="2171700" cy="550545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1" y="620713"/>
            <a:ext cx="6362700" cy="55054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23140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12242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que 3">
            <a:hlinkClick r:id="rId2" action="ppaction://hlinkfile"/>
            <a:extLst/>
          </p:cNvPr>
          <p:cNvSpPr/>
          <p:nvPr userDrawn="1"/>
        </p:nvSpPr>
        <p:spPr bwMode="auto">
          <a:xfrm>
            <a:off x="6978197" y="6237312"/>
            <a:ext cx="394344" cy="394344"/>
          </a:xfrm>
          <a:prstGeom prst="bevel">
            <a:avLst/>
          </a:prstGeom>
          <a:solidFill>
            <a:schemeClr val="accent1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anchor="ctr"/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 dirty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16415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08879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87302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581908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444660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96312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5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6304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04643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fr-BE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1077842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470279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972301" y="620713"/>
            <a:ext cx="2171700" cy="550545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1" y="620713"/>
            <a:ext cx="6362700" cy="55054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723655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62040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99049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90746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23852" y="5013326"/>
            <a:ext cx="2562225" cy="85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038476" y="5013326"/>
            <a:ext cx="2563813" cy="85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11865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31176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01641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024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523274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22391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0859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95008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283076" y="3860800"/>
            <a:ext cx="1319213" cy="20066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23852" y="3860800"/>
            <a:ext cx="3806825" cy="20066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0817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20200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13821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35482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626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5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292175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fr-BE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12262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0717"/>
            <a:ext cx="8229600" cy="433387"/>
          </a:xfrm>
          <a:prstGeom prst="rect">
            <a:avLst/>
          </a:prstGeom>
          <a:solidFill>
            <a:srgbClr val="0096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188478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5pPr>
      <a:lvl6pPr marL="457189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6pPr>
      <a:lvl7pPr marL="914377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0717"/>
            <a:ext cx="8229600" cy="433387"/>
          </a:xfrm>
          <a:prstGeom prst="rect">
            <a:avLst/>
          </a:prstGeom>
          <a:solidFill>
            <a:srgbClr val="0096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10735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5pPr>
      <a:lvl6pPr marL="457189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6pPr>
      <a:lvl7pPr marL="914377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3860800"/>
            <a:ext cx="52673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Présentation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5013325"/>
            <a:ext cx="5278438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Présentation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3850" y="61658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 b="0">
                <a:solidFill>
                  <a:schemeClr val="bg2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5187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 b="1">
          <a:solidFill>
            <a:srgbClr val="E2003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ne.be/public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23854" y="4581526"/>
            <a:ext cx="8389323" cy="1079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altLang="fr-FR" sz="2000" dirty="0" smtClean="0">
                <a:solidFill>
                  <a:srgbClr val="C00000"/>
                </a:solidFill>
              </a:rPr>
              <a:t>Transformation des milieux d’accueil première phase 2020-2022 : séance de présentation de l’outil à destination des pouvoirs organisateurs pour les </a:t>
            </a:r>
            <a:r>
              <a:rPr lang="fr-FR" altLang="fr-FR" sz="2000" dirty="0" err="1" smtClean="0">
                <a:solidFill>
                  <a:srgbClr val="C00000"/>
                </a:solidFill>
              </a:rPr>
              <a:t>Prégardiennats</a:t>
            </a:r>
            <a:endParaRPr lang="fr-FR" altLang="fr-FR" sz="2000" dirty="0" smtClean="0">
              <a:solidFill>
                <a:srgbClr val="C00000"/>
              </a:solidFill>
            </a:endParaRPr>
          </a:p>
        </p:txBody>
      </p:sp>
      <p:graphicFrame>
        <p:nvGraphicFramePr>
          <p:cNvPr id="5" name="Diagramme 4">
            <a:extLst/>
          </p:cNvPr>
          <p:cNvGraphicFramePr/>
          <p:nvPr>
            <p:extLst/>
          </p:nvPr>
        </p:nvGraphicFramePr>
        <p:xfrm>
          <a:off x="0" y="1668656"/>
          <a:ext cx="9154248" cy="2286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5475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292469"/>
            <a:ext cx="8495211" cy="4833699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Procédure pour la transformation </a:t>
            </a:r>
            <a:r>
              <a:rPr lang="fr-BE" dirty="0" smtClean="0">
                <a:solidFill>
                  <a:srgbClr val="000000"/>
                </a:solidFill>
              </a:rPr>
              <a:t>du </a:t>
            </a:r>
            <a:r>
              <a:rPr lang="fr-BE" dirty="0" err="1" smtClean="0">
                <a:solidFill>
                  <a:srgbClr val="000000"/>
                </a:solidFill>
              </a:rPr>
              <a:t>prégardiennat</a:t>
            </a:r>
            <a:r>
              <a:rPr lang="fr-BE" dirty="0" smtClean="0">
                <a:solidFill>
                  <a:srgbClr val="000000"/>
                </a:solidFill>
              </a:rPr>
              <a:t> </a:t>
            </a:r>
            <a:r>
              <a:rPr lang="fr-BE" dirty="0" smtClean="0">
                <a:solidFill>
                  <a:srgbClr val="000000"/>
                </a:solidFill>
              </a:rPr>
              <a:t>en crèche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Transmettre la déclaration d’intention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Octroi de l’autorisation de type crèche par le comité subrégional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Transmettre les contrats de travail du personnel nouvellement subventionné à l’adresse butterfly@one.be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Octroi du droit aux subsides de type crèche (selon les modalités de l’arrêté de 2003)</a:t>
            </a: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2212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292469"/>
            <a:ext cx="8495211" cy="4833699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Procédure pour la transformation du </a:t>
            </a:r>
            <a:r>
              <a:rPr lang="fr-BE" dirty="0" err="1" smtClean="0">
                <a:solidFill>
                  <a:srgbClr val="000000"/>
                </a:solidFill>
              </a:rPr>
              <a:t>prégardiennat</a:t>
            </a:r>
            <a:r>
              <a:rPr lang="fr-BE" dirty="0" smtClean="0">
                <a:solidFill>
                  <a:srgbClr val="000000"/>
                </a:solidFill>
              </a:rPr>
              <a:t> en crèche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Possibilité d’octroyer l’autorisation rétroactive au 1</a:t>
            </a:r>
            <a:r>
              <a:rPr lang="fr-BE" sz="2800" baseline="30000" dirty="0" smtClean="0">
                <a:solidFill>
                  <a:srgbClr val="000000"/>
                </a:solidFill>
              </a:rPr>
              <a:t>er</a:t>
            </a:r>
            <a:r>
              <a:rPr lang="fr-BE" sz="2800" dirty="0" smtClean="0">
                <a:solidFill>
                  <a:srgbClr val="000000"/>
                </a:solidFill>
              </a:rPr>
              <a:t> jour du trimestre en cours uniquement si :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pas d’ouverture de places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pas d’engagement de personnel supplémentaire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Le droit au subside est octroyé de manière rétroactive à la date d’autorisation si toutes les conditions sont remplies sinon, à la date à laquelle toutes les conditions sont remplies</a:t>
            </a: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43656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292469"/>
            <a:ext cx="8495211" cy="4833699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Procédure pour la transformation </a:t>
            </a:r>
            <a:r>
              <a:rPr lang="fr-BE" dirty="0" smtClean="0">
                <a:solidFill>
                  <a:srgbClr val="000000"/>
                </a:solidFill>
              </a:rPr>
              <a:t>du </a:t>
            </a:r>
            <a:r>
              <a:rPr lang="fr-BE" dirty="0" err="1" smtClean="0">
                <a:solidFill>
                  <a:srgbClr val="000000"/>
                </a:solidFill>
              </a:rPr>
              <a:t>prégardiennat</a:t>
            </a:r>
            <a:r>
              <a:rPr lang="fr-BE" dirty="0" smtClean="0">
                <a:solidFill>
                  <a:srgbClr val="000000"/>
                </a:solidFill>
              </a:rPr>
              <a:t> en </a:t>
            </a:r>
            <a:r>
              <a:rPr lang="fr-BE" dirty="0" smtClean="0">
                <a:solidFill>
                  <a:srgbClr val="000000"/>
                </a:solidFill>
              </a:rPr>
              <a:t>crèche</a:t>
            </a:r>
          </a:p>
          <a:p>
            <a:pPr marL="0" lvl="0" indent="0" algn="ctr">
              <a:buNone/>
            </a:pPr>
            <a:endParaRPr lang="fr-BE" dirty="0" smtClean="0">
              <a:solidFill>
                <a:srgbClr val="000000"/>
              </a:solidFill>
            </a:endParaRP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Possibilité d’anticiper les emplois subventionnés à 100% par l’ONE dans le modèle de destination au moment de la transformation en crèche</a:t>
            </a: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6650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292469"/>
            <a:ext cx="8495211" cy="4833699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Procédure pour la transformation </a:t>
            </a:r>
            <a:r>
              <a:rPr lang="fr-BE" dirty="0" smtClean="0">
                <a:solidFill>
                  <a:srgbClr val="000000"/>
                </a:solidFill>
              </a:rPr>
              <a:t>du </a:t>
            </a:r>
            <a:r>
              <a:rPr lang="fr-BE" dirty="0" err="1" smtClean="0">
                <a:solidFill>
                  <a:srgbClr val="000000"/>
                </a:solidFill>
              </a:rPr>
              <a:t>prégardiennat</a:t>
            </a:r>
            <a:r>
              <a:rPr lang="fr-BE" dirty="0" smtClean="0">
                <a:solidFill>
                  <a:srgbClr val="000000"/>
                </a:solidFill>
              </a:rPr>
              <a:t> en </a:t>
            </a:r>
            <a:r>
              <a:rPr lang="fr-BE" dirty="0" smtClean="0">
                <a:solidFill>
                  <a:srgbClr val="000000"/>
                </a:solidFill>
              </a:rPr>
              <a:t>crèche</a:t>
            </a:r>
          </a:p>
          <a:p>
            <a:pPr marL="0" lvl="0" indent="0" algn="ctr">
              <a:buNone/>
            </a:pPr>
            <a:endParaRPr lang="fr-BE" dirty="0" smtClean="0">
              <a:solidFill>
                <a:srgbClr val="000000"/>
              </a:solidFill>
            </a:endParaRP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62845"/>
              </p:ext>
            </p:extLst>
          </p:nvPr>
        </p:nvGraphicFramePr>
        <p:xfrm>
          <a:off x="1619249" y="4392685"/>
          <a:ext cx="5905499" cy="1310875"/>
        </p:xfrm>
        <a:graphic>
          <a:graphicData uri="http://schemas.openxmlformats.org/drawingml/2006/table">
            <a:tbl>
              <a:tblPr/>
              <a:tblGrid>
                <a:gridCol w="992200">
                  <a:extLst>
                    <a:ext uri="{9D8B030D-6E8A-4147-A177-3AD203B41FA5}">
                      <a16:colId xmlns:a16="http://schemas.microsoft.com/office/drawing/2014/main" val="3238471348"/>
                    </a:ext>
                  </a:extLst>
                </a:gridCol>
                <a:gridCol w="963579">
                  <a:extLst>
                    <a:ext uri="{9D8B030D-6E8A-4147-A177-3AD203B41FA5}">
                      <a16:colId xmlns:a16="http://schemas.microsoft.com/office/drawing/2014/main" val="4031069877"/>
                    </a:ext>
                  </a:extLst>
                </a:gridCol>
                <a:gridCol w="963579">
                  <a:extLst>
                    <a:ext uri="{9D8B030D-6E8A-4147-A177-3AD203B41FA5}">
                      <a16:colId xmlns:a16="http://schemas.microsoft.com/office/drawing/2014/main" val="4106970982"/>
                    </a:ext>
                  </a:extLst>
                </a:gridCol>
                <a:gridCol w="963579">
                  <a:extLst>
                    <a:ext uri="{9D8B030D-6E8A-4147-A177-3AD203B41FA5}">
                      <a16:colId xmlns:a16="http://schemas.microsoft.com/office/drawing/2014/main" val="1427851155"/>
                    </a:ext>
                  </a:extLst>
                </a:gridCol>
                <a:gridCol w="1030362">
                  <a:extLst>
                    <a:ext uri="{9D8B030D-6E8A-4147-A177-3AD203B41FA5}">
                      <a16:colId xmlns:a16="http://schemas.microsoft.com/office/drawing/2014/main" val="2831414337"/>
                    </a:ext>
                  </a:extLst>
                </a:gridCol>
                <a:gridCol w="992200">
                  <a:extLst>
                    <a:ext uri="{9D8B030D-6E8A-4147-A177-3AD203B41FA5}">
                      <a16:colId xmlns:a16="http://schemas.microsoft.com/office/drawing/2014/main" val="1402775853"/>
                    </a:ext>
                  </a:extLst>
                </a:gridCol>
              </a:tblGrid>
              <a:tr h="17427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PREGARDIENNAT 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25 PLACES : personnel de puériculture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126675"/>
                  </a:ext>
                </a:extLst>
              </a:tr>
              <a:tr h="18739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Situation actuelle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Situation transitoire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Modèle destination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7490894"/>
                  </a:ext>
                </a:extLst>
              </a:tr>
              <a:tr h="187390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 plus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 plus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 plus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986975"/>
                  </a:ext>
                </a:extLst>
              </a:tr>
              <a:tr h="196760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 ETP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ETP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 ETP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 ETP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ETP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467557"/>
                  </a:ext>
                </a:extLst>
              </a:tr>
              <a:tr h="187390">
                <a:tc>
                  <a:txBody>
                    <a:bodyPr/>
                    <a:lstStyle/>
                    <a:p>
                      <a:pPr algn="l" fontAlgn="b"/>
                      <a:endParaRPr lang="fr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136254"/>
                  </a:ext>
                </a:extLst>
              </a:tr>
              <a:tr h="187390">
                <a:tc>
                  <a:txBody>
                    <a:bodyPr/>
                    <a:lstStyle/>
                    <a:p>
                      <a:pPr algn="l" fontAlgn="b"/>
                      <a:endParaRPr lang="fr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Situation transitoire total : 4,5 ETP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014014"/>
                  </a:ext>
                </a:extLst>
              </a:tr>
              <a:tr h="187390">
                <a:tc>
                  <a:txBody>
                    <a:bodyPr/>
                    <a:lstStyle/>
                    <a:p>
                      <a:pPr algn="l" fontAlgn="b"/>
                      <a:endParaRPr lang="fr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→ 1,5 ETP 100% financés par ONE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658985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825160"/>
              </p:ext>
            </p:extLst>
          </p:nvPr>
        </p:nvGraphicFramePr>
        <p:xfrm>
          <a:off x="1619250" y="2681596"/>
          <a:ext cx="5905499" cy="1329690"/>
        </p:xfrm>
        <a:graphic>
          <a:graphicData uri="http://schemas.openxmlformats.org/drawingml/2006/table">
            <a:tbl>
              <a:tblPr/>
              <a:tblGrid>
                <a:gridCol w="1447426">
                  <a:extLst>
                    <a:ext uri="{9D8B030D-6E8A-4147-A177-3AD203B41FA5}">
                      <a16:colId xmlns:a16="http://schemas.microsoft.com/office/drawing/2014/main" val="2349513164"/>
                    </a:ext>
                  </a:extLst>
                </a:gridCol>
                <a:gridCol w="1389529">
                  <a:extLst>
                    <a:ext uri="{9D8B030D-6E8A-4147-A177-3AD203B41FA5}">
                      <a16:colId xmlns:a16="http://schemas.microsoft.com/office/drawing/2014/main" val="1609255717"/>
                    </a:ext>
                  </a:extLst>
                </a:gridCol>
                <a:gridCol w="926353">
                  <a:extLst>
                    <a:ext uri="{9D8B030D-6E8A-4147-A177-3AD203B41FA5}">
                      <a16:colId xmlns:a16="http://schemas.microsoft.com/office/drawing/2014/main" val="105542708"/>
                    </a:ext>
                  </a:extLst>
                </a:gridCol>
                <a:gridCol w="2142191">
                  <a:extLst>
                    <a:ext uri="{9D8B030D-6E8A-4147-A177-3AD203B41FA5}">
                      <a16:colId xmlns:a16="http://schemas.microsoft.com/office/drawing/2014/main" val="2279800609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PREGARDIENNAT 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25 PLACES : personnel de puériculture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7009046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Situation actuelle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Modèle destination niv. 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8199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 plus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 plus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781613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 ETP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ETP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ETP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4432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fr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513162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Situation actuelle total : 3,5 ETP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2191381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→ 2,5 ETP 100% financés par ONE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4123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41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283677"/>
            <a:ext cx="8495211" cy="4842491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Procédure pour l’ouverture de places jusqu’au multiple de 7 supérieur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Pas d’autorisation rétroactive possible pour l’ouverture de places supplémentaires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Rapport SRI à renouveler éventuellement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Droit aux subsides octroyé de manière rétroactive à la date d’entrée en fonction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Possibilité de transmettre une nouvelle déclaration d’intention si travaux</a:t>
            </a:r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50206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283677"/>
            <a:ext cx="8495211" cy="4842491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Pour toutes les crèches, y compris celles qui n’ouvrent pas de places supplémentaires</a:t>
            </a:r>
          </a:p>
          <a:p>
            <a:pPr marL="0" lvl="0" indent="0" algn="ctr">
              <a:buNone/>
            </a:pPr>
            <a:endParaRPr lang="fr-BE" dirty="0" smtClean="0">
              <a:solidFill>
                <a:srgbClr val="000000"/>
              </a:solidFill>
            </a:endParaRP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Transmettre la déclaration, le cadastre et le contrat programme</a:t>
            </a:r>
            <a:endParaRPr lang="fr-BE" dirty="0">
              <a:solidFill>
                <a:srgbClr val="000000"/>
              </a:solidFill>
            </a:endParaRPr>
          </a:p>
          <a:p>
            <a:endParaRPr lang="fr-BE" dirty="0" smtClean="0"/>
          </a:p>
          <a:p>
            <a:r>
              <a:rPr lang="fr-BE" dirty="0" smtClean="0"/>
              <a:t>La procédure complète se trouve sur </a:t>
            </a:r>
            <a:r>
              <a:rPr lang="fr-BE" dirty="0" smtClean="0">
                <a:hlinkClick r:id="rId2"/>
              </a:rPr>
              <a:t>le site de l'ONE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6356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336431"/>
            <a:ext cx="8495211" cy="4789737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Dans le cadre des séances de présentation de l’outil à destination des pouvoirs organisateurs</a:t>
            </a:r>
            <a:endParaRPr lang="fr-BE" dirty="0">
              <a:solidFill>
                <a:srgbClr val="000000"/>
              </a:solidFill>
            </a:endParaRPr>
          </a:p>
          <a:p>
            <a:r>
              <a:rPr lang="fr-BE" dirty="0" smtClean="0"/>
              <a:t>Questions exclusivement sur le fonctionnement de l’outil</a:t>
            </a:r>
          </a:p>
          <a:p>
            <a:r>
              <a:rPr lang="fr-BE" dirty="0" smtClean="0"/>
              <a:t>Pour les questions d’ordre général :</a:t>
            </a:r>
          </a:p>
          <a:p>
            <a:r>
              <a:rPr lang="fr-FR" sz="2000" dirty="0"/>
              <a:t>François </a:t>
            </a:r>
            <a:r>
              <a:rPr lang="fr-FR" sz="2000" dirty="0" err="1"/>
              <a:t>Demaiffe</a:t>
            </a:r>
            <a:r>
              <a:rPr lang="fr-FR" sz="2000" dirty="0"/>
              <a:t> : 02/432 88 74 </a:t>
            </a:r>
          </a:p>
          <a:p>
            <a:r>
              <a:rPr lang="nl-NL" sz="2000" dirty="0"/>
              <a:t>Michaël </a:t>
            </a:r>
            <a:r>
              <a:rPr lang="nl-NL" sz="2000" dirty="0" err="1"/>
              <a:t>Vanvlasselaer</a:t>
            </a:r>
            <a:r>
              <a:rPr lang="nl-NL" sz="2000" dirty="0"/>
              <a:t> : 02/542 15 77 </a:t>
            </a:r>
          </a:p>
          <a:p>
            <a:r>
              <a:rPr lang="fr-FR" sz="2000" dirty="0"/>
              <a:t>Fabienne </a:t>
            </a:r>
            <a:r>
              <a:rPr lang="fr-FR" sz="2000" dirty="0" err="1"/>
              <a:t>Defuisseaux</a:t>
            </a:r>
            <a:r>
              <a:rPr lang="fr-FR" sz="2000" dirty="0"/>
              <a:t> : 02/542 14 94 </a:t>
            </a:r>
            <a:endParaRPr lang="fr-BE" sz="2000" dirty="0"/>
          </a:p>
        </p:txBody>
      </p:sp>
    </p:spTree>
    <p:extLst>
      <p:ext uri="{BB962C8B-B14F-4D97-AF65-F5344CB8AC3E}">
        <p14:creationId xmlns:p14="http://schemas.microsoft.com/office/powerpoint/2010/main" val="418631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23854" y="4581526"/>
            <a:ext cx="8389323" cy="1079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altLang="fr-FR" sz="2000" dirty="0" smtClean="0">
                <a:solidFill>
                  <a:srgbClr val="C00000"/>
                </a:solidFill>
              </a:rPr>
              <a:t>Transformation des milieux d’accueil première phase 2020-2022 : Présentation de l’outil</a:t>
            </a:r>
          </a:p>
        </p:txBody>
      </p:sp>
      <p:graphicFrame>
        <p:nvGraphicFramePr>
          <p:cNvPr id="5" name="Diagramme 4">
            <a:extLst/>
          </p:cNvPr>
          <p:cNvGraphicFramePr/>
          <p:nvPr>
            <p:extLst/>
          </p:nvPr>
        </p:nvGraphicFramePr>
        <p:xfrm>
          <a:off x="0" y="1668656"/>
          <a:ext cx="9154248" cy="2286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0981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0" y="706886"/>
            <a:ext cx="9144000" cy="130184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buNone/>
            </a:pPr>
            <a:r>
              <a:rPr lang="fr-FR" altLang="fr-FR" sz="2800" b="1" dirty="0" smtClean="0">
                <a:solidFill>
                  <a:srgbClr val="C00000"/>
                </a:solidFill>
              </a:rPr>
              <a:t>Première phase de </a:t>
            </a:r>
            <a:r>
              <a:rPr lang="fr-FR" altLang="fr-FR" sz="2800" b="1" dirty="0">
                <a:solidFill>
                  <a:srgbClr val="C00000"/>
                </a:solidFill>
              </a:rPr>
              <a:t>transformation des milieux </a:t>
            </a:r>
            <a:r>
              <a:rPr lang="fr-FR" altLang="fr-FR" sz="2800" b="1" dirty="0" smtClean="0">
                <a:solidFill>
                  <a:srgbClr val="C00000"/>
                </a:solidFill>
              </a:rPr>
              <a:t>d’accueil : 2020 – 2022</a:t>
            </a:r>
          </a:p>
          <a:p>
            <a:pPr marL="0" indent="0" algn="l" eaLnBrk="1" hangingPunct="1">
              <a:buNone/>
            </a:pPr>
            <a:endParaRPr lang="fr-FR" altLang="fr-FR" sz="1800" dirty="0">
              <a:solidFill>
                <a:srgbClr val="0096D2"/>
              </a:solidFill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0" y="2385057"/>
            <a:ext cx="9144000" cy="752661"/>
          </a:xfrm>
        </p:spPr>
        <p:txBody>
          <a:bodyPr/>
          <a:lstStyle/>
          <a:p>
            <a:pPr algn="ctr"/>
            <a:r>
              <a:rPr lang="fr-BE" dirty="0" smtClean="0"/>
              <a:t>ACCUEIL COLLECTIF</a:t>
            </a:r>
            <a:br>
              <a:rPr lang="fr-BE" dirty="0" smtClean="0"/>
            </a:br>
            <a:r>
              <a:rPr lang="fr-BE" dirty="0" smtClean="0"/>
              <a:t>Qui est concerné :</a:t>
            </a:r>
            <a:endParaRPr lang="fr-BE" dirty="0"/>
          </a:p>
        </p:txBody>
      </p:sp>
      <p:sp>
        <p:nvSpPr>
          <p:cNvPr id="9" name="ZoneTexte 8"/>
          <p:cNvSpPr txBox="1"/>
          <p:nvPr/>
        </p:nvSpPr>
        <p:spPr>
          <a:xfrm>
            <a:off x="0" y="3875544"/>
            <a:ext cx="446749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2000" dirty="0" smtClean="0">
                <a:latin typeface="+mj-lt"/>
              </a:rPr>
              <a:t>Les </a:t>
            </a:r>
            <a:r>
              <a:rPr lang="fr-BE" sz="2000" dirty="0">
                <a:latin typeface="+mj-lt"/>
              </a:rPr>
              <a:t>milieux d’accueil collectifs bénéficiant d’un droit au subside ONE (subsides ordinaires, </a:t>
            </a:r>
            <a:r>
              <a:rPr lang="fr-BE" sz="2000" dirty="0" smtClean="0">
                <a:latin typeface="+mj-lt"/>
              </a:rPr>
              <a:t>ex-</a:t>
            </a:r>
            <a:r>
              <a:rPr lang="fr-BE" sz="2000" dirty="0" err="1" smtClean="0">
                <a:latin typeface="+mj-lt"/>
              </a:rPr>
              <a:t>fesc</a:t>
            </a:r>
            <a:r>
              <a:rPr lang="fr-BE" sz="2000" dirty="0">
                <a:latin typeface="+mj-lt"/>
              </a:rPr>
              <a:t>, ex-</a:t>
            </a:r>
            <a:r>
              <a:rPr lang="fr-BE" sz="2000" dirty="0" err="1">
                <a:latin typeface="+mj-lt"/>
              </a:rPr>
              <a:t>fse</a:t>
            </a:r>
            <a:r>
              <a:rPr lang="fr-BE" sz="2000" dirty="0">
                <a:latin typeface="+mj-lt"/>
              </a:rPr>
              <a:t>, fonds de solidarité 2, subsides halte accueil</a:t>
            </a:r>
            <a:r>
              <a:rPr lang="fr-BE" sz="2000" dirty="0" smtClean="0">
                <a:latin typeface="+mj-lt"/>
              </a:rPr>
              <a:t>…)</a:t>
            </a:r>
            <a:r>
              <a:rPr lang="fr-BE" sz="2000" dirty="0" smtClean="0">
                <a:solidFill>
                  <a:srgbClr val="000000"/>
                </a:solidFill>
                <a:latin typeface="+mj-lt"/>
              </a:rPr>
              <a:t>.</a:t>
            </a:r>
            <a:endParaRPr kumimoji="0" lang="fr-BE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7" name="Espace réservé du contenu 1"/>
          <p:cNvSpPr txBox="1">
            <a:spLocks/>
          </p:cNvSpPr>
          <p:nvPr/>
        </p:nvSpPr>
        <p:spPr>
          <a:xfrm>
            <a:off x="4467497" y="3780301"/>
            <a:ext cx="4545874" cy="2745372"/>
          </a:xfrm>
          <a:prstGeom prst="rect">
            <a:avLst/>
          </a:prstGeom>
          <a:ln>
            <a:noFill/>
          </a:ln>
        </p:spPr>
        <p:txBody>
          <a:bodyPr/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297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160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349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537" indent="-228594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726" indent="-228594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8914" indent="-228594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103" indent="-228594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BE" sz="2000" kern="0" dirty="0" smtClean="0">
                <a:latin typeface="+mj-lt"/>
              </a:rPr>
              <a:t>Les milieux d’accueil collectifs ne bénéficiant pas d’un droit au subside </a:t>
            </a:r>
          </a:p>
          <a:p>
            <a:pPr marL="0" indent="0">
              <a:buFontTx/>
              <a:buNone/>
            </a:pPr>
            <a:r>
              <a:rPr lang="fr-BE" sz="2000" kern="0" dirty="0" smtClean="0">
                <a:latin typeface="+mj-lt"/>
              </a:rPr>
              <a:t>ONE, mais</a:t>
            </a:r>
            <a:r>
              <a:rPr lang="fr-FR" sz="2000" kern="0" dirty="0" smtClean="0">
                <a:latin typeface="+mj-lt"/>
              </a:rPr>
              <a:t> bénéficiant d’aides à l’emploi d’un volume équivalent au personnel de puériculture subsidié en crèche, avec la qualification requise.</a:t>
            </a:r>
            <a:endParaRPr lang="fr-BE" sz="2000" kern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874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256175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endParaRPr lang="fr-BE" dirty="0" smtClean="0"/>
          </a:p>
          <a:p>
            <a:pPr marL="0" indent="0">
              <a:buNone/>
            </a:pPr>
            <a:endParaRPr lang="fr-B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BE" dirty="0" smtClean="0"/>
              <a:t>      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-1" y="912370"/>
            <a:ext cx="9144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b="1" dirty="0" smtClean="0"/>
              <a:t>Modèle </a:t>
            </a:r>
            <a:r>
              <a:rPr lang="fr-BE" sz="2400" b="1" dirty="0"/>
              <a:t>final de </a:t>
            </a:r>
            <a:r>
              <a:rPr lang="fr-BE" sz="2400" b="1" dirty="0" smtClean="0"/>
              <a:t>destination accessibilité niveau 2</a:t>
            </a:r>
            <a:endParaRPr lang="fr-BE" sz="2400" b="1" dirty="0"/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fr-BE" sz="4800" b="1">
              <a:solidFill>
                <a:srgbClr val="E2003C"/>
              </a:solidFill>
              <a:latin typeface="Trebuchet MS" pitchFamily="34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402372"/>
              </p:ext>
            </p:extLst>
          </p:nvPr>
        </p:nvGraphicFramePr>
        <p:xfrm>
          <a:off x="186171" y="1596843"/>
          <a:ext cx="8823313" cy="4507737"/>
        </p:xfrm>
        <a:graphic>
          <a:graphicData uri="http://schemas.openxmlformats.org/drawingml/2006/table">
            <a:tbl>
              <a:tblPr/>
              <a:tblGrid>
                <a:gridCol w="2216333">
                  <a:extLst>
                    <a:ext uri="{9D8B030D-6E8A-4147-A177-3AD203B41FA5}">
                      <a16:colId xmlns:a16="http://schemas.microsoft.com/office/drawing/2014/main" val="2619657987"/>
                    </a:ext>
                  </a:extLst>
                </a:gridCol>
                <a:gridCol w="1718999">
                  <a:extLst>
                    <a:ext uri="{9D8B030D-6E8A-4147-A177-3AD203B41FA5}">
                      <a16:colId xmlns:a16="http://schemas.microsoft.com/office/drawing/2014/main" val="3192260011"/>
                    </a:ext>
                  </a:extLst>
                </a:gridCol>
                <a:gridCol w="4887981">
                  <a:extLst>
                    <a:ext uri="{9D8B030D-6E8A-4147-A177-3AD203B41FA5}">
                      <a16:colId xmlns:a16="http://schemas.microsoft.com/office/drawing/2014/main" val="2644921768"/>
                    </a:ext>
                  </a:extLst>
                </a:gridCol>
              </a:tblGrid>
              <a:tr h="550427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MODELE 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ACTUEL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Dès 2020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Dès 2020 et au 1</a:t>
                      </a:r>
                      <a:r>
                        <a:rPr lang="fr-BE" sz="1600" b="1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Janvier 2026 au plus tard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053984"/>
                  </a:ext>
                </a:extLst>
              </a:tr>
              <a:tr h="528411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CRECHE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fr-BE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Modèle transitoire  crèche </a:t>
                      </a:r>
                    </a:p>
                    <a:p>
                      <a:pPr algn="ctr" fontAlgn="ctr"/>
                      <a:r>
                        <a:rPr lang="fr-BE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actuelle </a:t>
                      </a:r>
                    </a:p>
                    <a:p>
                      <a:pPr algn="ctr" fontAlgn="ctr"/>
                      <a:endParaRPr lang="fr-BE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fr-BE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r>
                        <a:rPr lang="fr-BE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décembre </a:t>
                      </a:r>
                      <a:r>
                        <a:rPr lang="fr-BE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 au plus tard</a:t>
                      </a:r>
                      <a:endParaRPr lang="fr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Crèche </a:t>
                      </a:r>
                      <a:r>
                        <a:rPr lang="fr-F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accessibilité </a:t>
                      </a:r>
                      <a:endParaRPr lang="fr-F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fr-F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niveau 2 </a:t>
                      </a:r>
                    </a:p>
                    <a:p>
                      <a:pPr marL="0" algn="ctr" defTabSz="914400" rtl="0" eaLnBrk="1" fontAlgn="ctr" latinLnBrk="0" hangingPunct="1"/>
                      <a:endParaRPr lang="fr-F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endParaRPr lang="fr-F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fr-F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Mise en œuvre progressive </a:t>
                      </a:r>
                      <a:endParaRPr lang="fr-FR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589999"/>
                  </a:ext>
                </a:extLst>
              </a:tr>
              <a:tr h="528411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MCAE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09994"/>
                  </a:ext>
                </a:extLst>
              </a:tr>
              <a:tr h="76482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MCAE FDS 2</a:t>
                      </a:r>
                    </a:p>
                    <a:p>
                      <a:pPr algn="ctr" fontAlgn="ctr"/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2111600"/>
                  </a:ext>
                </a:extLst>
              </a:tr>
              <a:tr h="528411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PREGARDIENNATS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048469"/>
                  </a:ext>
                </a:extLst>
              </a:tr>
              <a:tr h="528411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 FDS 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827382"/>
                  </a:ext>
                </a:extLst>
              </a:tr>
              <a:tr h="528411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CRECHES PARENTALES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388832"/>
                  </a:ext>
                </a:extLst>
              </a:tr>
              <a:tr h="550427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CRECHES</a:t>
                      </a:r>
                      <a:r>
                        <a:rPr lang="fr-BE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FDS 2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328676"/>
                  </a:ext>
                </a:extLst>
              </a:tr>
            </a:tbl>
          </a:graphicData>
        </a:graphic>
      </p:graphicFrame>
      <p:sp>
        <p:nvSpPr>
          <p:cNvPr id="10" name="Flèche droite 9"/>
          <p:cNvSpPr/>
          <p:nvPr/>
        </p:nvSpPr>
        <p:spPr bwMode="auto">
          <a:xfrm>
            <a:off x="2396971" y="2178466"/>
            <a:ext cx="1722267" cy="488322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fr-BE" sz="1100" b="1" dirty="0" smtClean="0">
                <a:solidFill>
                  <a:srgbClr val="E2003C"/>
                </a:solidFill>
                <a:latin typeface="Trebuchet MS" pitchFamily="34" charset="0"/>
              </a:rPr>
              <a:t>   </a:t>
            </a:r>
            <a:r>
              <a:rPr lang="fr-BE" sz="1200" b="1" dirty="0" smtClean="0">
                <a:latin typeface="Trebuchet MS" pitchFamily="34" charset="0"/>
              </a:rPr>
              <a:t>NON CONCERNEE</a:t>
            </a:r>
            <a:endParaRPr lang="fr-BE" sz="1200" b="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60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1" y="236746"/>
            <a:ext cx="9117276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endParaRPr lang="fr-BE" dirty="0" smtClean="0"/>
          </a:p>
          <a:p>
            <a:pPr marL="0" indent="0">
              <a:buNone/>
            </a:pPr>
            <a:endParaRPr lang="fr-B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BE" dirty="0" smtClean="0"/>
              <a:t>      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0" y="92856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b="1" dirty="0"/>
              <a:t>M</a:t>
            </a:r>
            <a:r>
              <a:rPr lang="fr-BE" sz="2400" b="1" dirty="0" smtClean="0"/>
              <a:t>odèle </a:t>
            </a:r>
            <a:r>
              <a:rPr lang="fr-BE" sz="2400" b="1" dirty="0"/>
              <a:t>final de </a:t>
            </a:r>
            <a:r>
              <a:rPr lang="fr-BE" sz="2400" b="1" dirty="0" smtClean="0"/>
              <a:t>destination accessibilité niveau 2 ou 3</a:t>
            </a:r>
            <a:endParaRPr lang="fr-BE" sz="2400" b="1" dirty="0"/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fr-BE" sz="4800" b="1">
              <a:solidFill>
                <a:srgbClr val="E2003C"/>
              </a:solidFill>
              <a:latin typeface="Trebuchet MS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817075"/>
              </p:ext>
            </p:extLst>
          </p:nvPr>
        </p:nvGraphicFramePr>
        <p:xfrm>
          <a:off x="186167" y="1600205"/>
          <a:ext cx="8688892" cy="4568183"/>
        </p:xfrm>
        <a:graphic>
          <a:graphicData uri="http://schemas.openxmlformats.org/drawingml/2006/table">
            <a:tbl>
              <a:tblPr/>
              <a:tblGrid>
                <a:gridCol w="1861392">
                  <a:extLst>
                    <a:ext uri="{9D8B030D-6E8A-4147-A177-3AD203B41FA5}">
                      <a16:colId xmlns:a16="http://schemas.microsoft.com/office/drawing/2014/main" val="2586445937"/>
                    </a:ext>
                  </a:extLst>
                </a:gridCol>
                <a:gridCol w="1383956">
                  <a:extLst>
                    <a:ext uri="{9D8B030D-6E8A-4147-A177-3AD203B41FA5}">
                      <a16:colId xmlns:a16="http://schemas.microsoft.com/office/drawing/2014/main" val="1966879532"/>
                    </a:ext>
                  </a:extLst>
                </a:gridCol>
                <a:gridCol w="1234808">
                  <a:extLst>
                    <a:ext uri="{9D8B030D-6E8A-4147-A177-3AD203B41FA5}">
                      <a16:colId xmlns:a16="http://schemas.microsoft.com/office/drawing/2014/main" val="1031425916"/>
                    </a:ext>
                  </a:extLst>
                </a:gridCol>
                <a:gridCol w="1918067">
                  <a:extLst>
                    <a:ext uri="{9D8B030D-6E8A-4147-A177-3AD203B41FA5}">
                      <a16:colId xmlns:a16="http://schemas.microsoft.com/office/drawing/2014/main" val="464690709"/>
                    </a:ext>
                  </a:extLst>
                </a:gridCol>
                <a:gridCol w="2290669">
                  <a:extLst>
                    <a:ext uri="{9D8B030D-6E8A-4147-A177-3AD203B41FA5}">
                      <a16:colId xmlns:a16="http://schemas.microsoft.com/office/drawing/2014/main" val="2702660666"/>
                    </a:ext>
                  </a:extLst>
                </a:gridCol>
              </a:tblGrid>
              <a:tr h="420000"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EVENTUELLEMENT CUMULABLES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20901"/>
                  </a:ext>
                </a:extLst>
              </a:tr>
              <a:tr h="1066675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MODELE ACTUEL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Dès 2020 et au 31 décembre</a:t>
                      </a:r>
                      <a:r>
                        <a:rPr lang="fr-BE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2022 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 plus tard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Dès 2020 et au plus tard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</a:t>
                      </a:r>
                      <a:r>
                        <a:rPr lang="fr-FR" sz="1600" b="1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janvier 2026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Dès 2020 et au plus tard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</a:t>
                      </a:r>
                      <a:r>
                        <a:rPr lang="fr-FR" sz="1600" b="1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janvier 2026</a:t>
                      </a:r>
                      <a:endParaRPr lang="fr-FR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Dès 2020 et au plus tard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</a:t>
                      </a:r>
                      <a:r>
                        <a:rPr lang="fr-FR" sz="1600" b="1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janvier 2026</a:t>
                      </a:r>
                      <a:endParaRPr lang="fr-FR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73635"/>
                  </a:ext>
                </a:extLst>
              </a:tr>
              <a:tr h="758524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CRECHE ex-</a:t>
                      </a:r>
                      <a:r>
                        <a:rPr lang="fr-BE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fesc</a:t>
                      </a:r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/ex-</a:t>
                      </a:r>
                      <a:r>
                        <a:rPr lang="fr-BE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fse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Modèle</a:t>
                      </a:r>
                      <a:r>
                        <a:rPr lang="fr-BE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transitoire 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Crèche actuelle</a:t>
                      </a:r>
                    </a:p>
                    <a:p>
                      <a:pPr algn="ctr" fontAlgn="ctr"/>
                      <a:r>
                        <a:rPr lang="fr-B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Crèche accessibilité niveau 2</a:t>
                      </a:r>
                    </a:p>
                    <a:p>
                      <a:pPr algn="ctr" fontAlgn="ctr"/>
                      <a:r>
                        <a:rPr lang="fr-B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BE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ctr"/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368808"/>
                  </a:ext>
                </a:extLst>
              </a:tr>
              <a:tr h="592599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MCAE ex-</a:t>
                      </a:r>
                      <a:r>
                        <a:rPr lang="fr-BE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fesc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/ex-</a:t>
                      </a:r>
                      <a:r>
                        <a:rPr lang="fr-BE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fse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547519"/>
                  </a:ext>
                </a:extLst>
              </a:tr>
              <a:tr h="568893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Halte-accueil 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ex-</a:t>
                      </a:r>
                      <a:r>
                        <a:rPr lang="fr-BE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fesc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/ex-</a:t>
                      </a:r>
                      <a:r>
                        <a:rPr lang="fr-BE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fse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/ex HA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449178"/>
                  </a:ext>
                </a:extLst>
              </a:tr>
              <a:tr h="568893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 ex-</a:t>
                      </a:r>
                      <a:r>
                        <a:rPr lang="fr-BE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fesc</a:t>
                      </a:r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/ex-</a:t>
                      </a:r>
                      <a:r>
                        <a:rPr lang="fr-BE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fse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168079"/>
                  </a:ext>
                </a:extLst>
              </a:tr>
              <a:tr h="592599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Crèche permanente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72668"/>
                  </a:ext>
                </a:extLst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4892807" y="4039635"/>
            <a:ext cx="18026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Crèche accessibilité niveau 3 flexible</a:t>
            </a:r>
          </a:p>
          <a:p>
            <a:endParaRPr lang="fr-BE" dirty="0"/>
          </a:p>
        </p:txBody>
      </p:sp>
      <p:sp>
        <p:nvSpPr>
          <p:cNvPr id="15" name="ZoneTexte 14"/>
          <p:cNvSpPr txBox="1"/>
          <p:nvPr/>
        </p:nvSpPr>
        <p:spPr>
          <a:xfrm>
            <a:off x="6884125" y="4039635"/>
            <a:ext cx="18026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Crèche accessibilité niveau 3 sociale</a:t>
            </a:r>
          </a:p>
          <a:p>
            <a:endParaRPr lang="fr-BE" dirty="0"/>
          </a:p>
        </p:txBody>
      </p:sp>
      <p:sp>
        <p:nvSpPr>
          <p:cNvPr id="10" name="Flèche droite 9"/>
          <p:cNvSpPr/>
          <p:nvPr/>
        </p:nvSpPr>
        <p:spPr bwMode="auto">
          <a:xfrm>
            <a:off x="2044791" y="3170269"/>
            <a:ext cx="1399745" cy="558352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fr-BE" sz="1050" b="1" dirty="0" smtClean="0">
                <a:latin typeface="Trebuchet MS" pitchFamily="34" charset="0"/>
              </a:rPr>
              <a:t>NON CONCERNEE</a:t>
            </a:r>
            <a:endParaRPr lang="fr-BE" sz="1050" b="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48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67553" y="1301263"/>
            <a:ext cx="8399930" cy="5273712"/>
          </a:xfrm>
        </p:spPr>
        <p:txBody>
          <a:bodyPr/>
          <a:lstStyle/>
          <a:p>
            <a:r>
              <a:rPr lang="fr-BE" sz="2800" dirty="0"/>
              <a:t>Pour les </a:t>
            </a:r>
            <a:r>
              <a:rPr lang="fr-BE" sz="2800" dirty="0" err="1" smtClean="0"/>
              <a:t>prégardiennnats</a:t>
            </a:r>
            <a:r>
              <a:rPr lang="fr-BE" sz="2800" dirty="0" smtClean="0"/>
              <a:t> </a:t>
            </a:r>
            <a:r>
              <a:rPr lang="fr-BE" sz="2800" dirty="0"/>
              <a:t>dont la capacité autorisée n’est pas un multiple de </a:t>
            </a:r>
            <a:r>
              <a:rPr lang="fr-BE" sz="2800" dirty="0" smtClean="0"/>
              <a:t>7 : </a:t>
            </a:r>
          </a:p>
          <a:p>
            <a:r>
              <a:rPr lang="fr-BE" sz="2800" dirty="0" smtClean="0"/>
              <a:t>Possibilité </a:t>
            </a:r>
            <a:r>
              <a:rPr lang="fr-BE" sz="2800" dirty="0"/>
              <a:t>d’ouvrir des places supplémentaires, sans subsides à l’infrastructure, jusqu’au multiple de 7 supérieur (ni plus, ni moins</a:t>
            </a:r>
            <a:r>
              <a:rPr lang="fr-BE" sz="2800" dirty="0" smtClean="0"/>
              <a:t>)</a:t>
            </a:r>
          </a:p>
          <a:p>
            <a:r>
              <a:rPr lang="fr-BE" sz="2800" dirty="0"/>
              <a:t>Si ce n’est pas possible, la capacité reste temporairement inchangée (+ règles transitoires</a:t>
            </a:r>
            <a:r>
              <a:rPr lang="fr-BE" sz="2800" dirty="0" smtClean="0"/>
              <a:t>).</a:t>
            </a:r>
          </a:p>
          <a:p>
            <a:r>
              <a:rPr lang="fr-BE" sz="2800" dirty="0" smtClean="0"/>
              <a:t>Si la capacité autorisée est différente de la capacité subsidiée, possibilité d’augmenter la capacité subsidiée jusqu’au multiple de 7 supérieur (si elle n’est pas un multiple de 7)</a:t>
            </a:r>
            <a:endParaRPr lang="fr-BE" sz="2800" dirty="0"/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fr-BE" sz="4800" b="1">
              <a:solidFill>
                <a:srgbClr val="E2003C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95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BE" dirty="0">
                <a:solidFill>
                  <a:srgbClr val="000000"/>
                </a:solidFill>
              </a:rPr>
              <a:t>Pour toutes les crèches, y compris les milieux d’accueil qui viennent d’évoluer vers le modèle crèche actuel </a:t>
            </a:r>
            <a:r>
              <a:rPr lang="fr-BE" dirty="0" smtClean="0">
                <a:solidFill>
                  <a:srgbClr val="000000"/>
                </a:solidFill>
              </a:rPr>
              <a:t>:</a:t>
            </a: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fr-BE" dirty="0" smtClean="0">
                <a:solidFill>
                  <a:srgbClr val="FF0000"/>
                </a:solidFill>
              </a:rPr>
              <a:t>          </a:t>
            </a:r>
            <a:r>
              <a:rPr lang="fr-BE" dirty="0">
                <a:solidFill>
                  <a:srgbClr val="000000"/>
                </a:solidFill>
              </a:rPr>
              <a:t>Premier subside de 250€/</a:t>
            </a:r>
            <a:r>
              <a:rPr lang="fr-BE" dirty="0" smtClean="0">
                <a:solidFill>
                  <a:srgbClr val="000000"/>
                </a:solidFill>
              </a:rPr>
              <a:t>place </a:t>
            </a:r>
            <a:r>
              <a:rPr lang="fr-BE" dirty="0">
                <a:solidFill>
                  <a:srgbClr val="000000"/>
                </a:solidFill>
              </a:rPr>
              <a:t>récurrents pour évoluer progressivement vers le modèle </a:t>
            </a:r>
            <a:r>
              <a:rPr lang="fr-BE" dirty="0" smtClean="0">
                <a:solidFill>
                  <a:srgbClr val="000000"/>
                </a:solidFill>
              </a:rPr>
              <a:t>de destination (niveau 2 ou 3 de subside)</a:t>
            </a:r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  <p:sp>
        <p:nvSpPr>
          <p:cNvPr id="9" name="Flèche droite 8"/>
          <p:cNvSpPr/>
          <p:nvPr/>
        </p:nvSpPr>
        <p:spPr bwMode="auto">
          <a:xfrm>
            <a:off x="388421" y="3771559"/>
            <a:ext cx="979099" cy="512779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fr-BE" sz="4800" b="1">
              <a:solidFill>
                <a:srgbClr val="E2003C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10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600205"/>
            <a:ext cx="8495211" cy="4525963"/>
          </a:xfrm>
        </p:spPr>
        <p:txBody>
          <a:bodyPr/>
          <a:lstStyle/>
          <a:p>
            <a:pPr lvl="0"/>
            <a:r>
              <a:rPr lang="fr-BE" dirty="0">
                <a:solidFill>
                  <a:srgbClr val="000000"/>
                </a:solidFill>
              </a:rPr>
              <a:t>Chaque Pouvoir organisateur pourra choisir ce à quoi il affectera les 250€/places dans la mise en œuvre progressive de son modèle de </a:t>
            </a:r>
            <a:r>
              <a:rPr lang="fr-BE" dirty="0" smtClean="0">
                <a:solidFill>
                  <a:srgbClr val="000000"/>
                </a:solidFill>
              </a:rPr>
              <a:t>destination :</a:t>
            </a:r>
          </a:p>
          <a:p>
            <a:pPr lvl="0"/>
            <a:endParaRPr lang="fr-BE" sz="1200" dirty="0">
              <a:solidFill>
                <a:srgbClr val="000000"/>
              </a:solidFill>
            </a:endParaRPr>
          </a:p>
          <a:p>
            <a:pPr lvl="1"/>
            <a:r>
              <a:rPr lang="fr-BE" dirty="0" smtClean="0">
                <a:solidFill>
                  <a:srgbClr val="000000"/>
                </a:solidFill>
              </a:rPr>
              <a:t>Le </a:t>
            </a:r>
            <a:r>
              <a:rPr lang="fr-BE" dirty="0">
                <a:solidFill>
                  <a:srgbClr val="000000"/>
                </a:solidFill>
              </a:rPr>
              <a:t>financement de la fonction de direction ou PMS</a:t>
            </a:r>
          </a:p>
          <a:p>
            <a:pPr lvl="1"/>
            <a:r>
              <a:rPr lang="fr-BE" dirty="0">
                <a:solidFill>
                  <a:srgbClr val="000000"/>
                </a:solidFill>
              </a:rPr>
              <a:t>Le financement de l’encadrement de 1,5 </a:t>
            </a:r>
            <a:r>
              <a:rPr lang="fr-BE" dirty="0" smtClean="0">
                <a:solidFill>
                  <a:srgbClr val="000000"/>
                </a:solidFill>
              </a:rPr>
              <a:t>accueillant par tranches 7 </a:t>
            </a:r>
            <a:r>
              <a:rPr lang="fr-BE" dirty="0">
                <a:solidFill>
                  <a:srgbClr val="000000"/>
                </a:solidFill>
              </a:rPr>
              <a:t>places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65550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600205"/>
            <a:ext cx="8495211" cy="4525963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Planning de la première phase de transformation</a:t>
            </a:r>
          </a:p>
          <a:p>
            <a:pPr lvl="0"/>
            <a:endParaRPr lang="fr-BE" dirty="0" smtClean="0">
              <a:solidFill>
                <a:srgbClr val="000000"/>
              </a:solidFill>
            </a:endParaRP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Déclaration d’intention : 30/09/2020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Cadastre de l’emploi : 31/12/2020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Contrat programme : 31/12/2020</a:t>
            </a: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88140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600205"/>
            <a:ext cx="8495211" cy="4525963"/>
          </a:xfrm>
        </p:spPr>
        <p:txBody>
          <a:bodyPr/>
          <a:lstStyle/>
          <a:p>
            <a:pPr lvl="0"/>
            <a:r>
              <a:rPr lang="fr-BE" dirty="0" smtClean="0">
                <a:solidFill>
                  <a:srgbClr val="000000"/>
                </a:solidFill>
              </a:rPr>
              <a:t>Toutes les structures doivent transmettre la déclaration d’intention, qu’elles ouvrent ou non des places supplémentaires</a:t>
            </a: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Le cadastre de l’emploi et le contrat programme ouvrent le droit au subside de 250€/place de manière récurrente</a:t>
            </a:r>
            <a:endParaRPr lang="fr-BE" dirty="0">
              <a:solidFill>
                <a:srgbClr val="000000"/>
              </a:solidFill>
            </a:endParaRP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80816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onception personnalisée">
  <a:themeElements>
    <a:clrScheme name="1_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onception personnalisée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1_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onception personnalisée">
  <a:themeElements>
    <a:clrScheme name="1_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onception personnalisée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1_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NE Overture  ">
  <a:themeElements>
    <a:clrScheme name="ONE Overture  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NE Overture  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ONE Overture 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6673</TotalTime>
  <Words>951</Words>
  <Application>Microsoft Office PowerPoint</Application>
  <PresentationFormat>Affichage à l'écran (4:3)</PresentationFormat>
  <Paragraphs>163</Paragraphs>
  <Slides>17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Trebuchet MS</vt:lpstr>
      <vt:lpstr>1_Conception personnalisée</vt:lpstr>
      <vt:lpstr>2_Conception personnalisée</vt:lpstr>
      <vt:lpstr>ONE Overture  </vt:lpstr>
      <vt:lpstr>Présentation PowerPoint</vt:lpstr>
      <vt:lpstr>ACCUEIL COLLECTIF Qui est concerné :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GILSON Eddy</dc:creator>
  <cp:lastModifiedBy>DEMAIFFE François</cp:lastModifiedBy>
  <cp:revision>238</cp:revision>
  <cp:lastPrinted>2019-09-02T05:18:56Z</cp:lastPrinted>
  <dcterms:created xsi:type="dcterms:W3CDTF">2019-06-14T05:17:27Z</dcterms:created>
  <dcterms:modified xsi:type="dcterms:W3CDTF">2020-07-15T10:43:08Z</dcterms:modified>
</cp:coreProperties>
</file>