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55" r:id="rId3"/>
    <p:sldMasterId id="2147483651" r:id="rId4"/>
    <p:sldMasterId id="2147483652" r:id="rId5"/>
    <p:sldMasterId id="2147483653" r:id="rId6"/>
    <p:sldMasterId id="2147483782" r:id="rId7"/>
    <p:sldMasterId id="2147483794" r:id="rId8"/>
  </p:sldMasterIdLst>
  <p:notesMasterIdLst>
    <p:notesMasterId r:id="rId16"/>
  </p:notesMasterIdLst>
  <p:handoutMasterIdLst>
    <p:handoutMasterId r:id="rId17"/>
  </p:handoutMasterIdLst>
  <p:sldIdLst>
    <p:sldId id="584" r:id="rId9"/>
    <p:sldId id="585" r:id="rId10"/>
    <p:sldId id="589" r:id="rId11"/>
    <p:sldId id="586" r:id="rId12"/>
    <p:sldId id="385" r:id="rId13"/>
    <p:sldId id="587" r:id="rId14"/>
    <p:sldId id="588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rgbClr val="E2003C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2003C"/>
    <a:srgbClr val="FF6600"/>
    <a:srgbClr val="FFFF99"/>
    <a:srgbClr val="FF9900"/>
    <a:srgbClr val="009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7" autoAdjust="0"/>
    <p:restoredTop sz="86446" autoAdjust="0"/>
  </p:normalViewPr>
  <p:slideViewPr>
    <p:cSldViewPr>
      <p:cViewPr varScale="1">
        <p:scale>
          <a:sx n="77" d="100"/>
          <a:sy n="77" d="100"/>
        </p:scale>
        <p:origin x="19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662"/>
    </p:cViewPr>
  </p:sorterViewPr>
  <p:notesViewPr>
    <p:cSldViewPr>
      <p:cViewPr varScale="1">
        <p:scale>
          <a:sx n="77" d="100"/>
          <a:sy n="77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9440C-3B99-4142-AE8B-03AAF0269E61}" type="doc">
      <dgm:prSet loTypeId="urn:microsoft.com/office/officeart/2005/8/layout/matrix3" loCatId="matrix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9A0E67F0-2073-44D4-8E47-B5943A94938E}">
      <dgm:prSet phldrT="[Texte]" custT="1"/>
      <dgm:spPr>
        <a:solidFill>
          <a:srgbClr val="FF6600"/>
        </a:solidFill>
      </dgm:spPr>
      <dgm:t>
        <a:bodyPr/>
        <a:lstStyle/>
        <a:p>
          <a:r>
            <a:rPr lang="fr-BE" sz="1800" dirty="0">
              <a:latin typeface="+mj-lt"/>
            </a:rPr>
            <a:t>Evolution du « paysage » du secteur</a:t>
          </a:r>
        </a:p>
      </dgm:t>
    </dgm:pt>
    <dgm:pt modelId="{0E0CF44A-CA25-4C0C-9D4C-DDF675220F47}" type="parTrans" cxnId="{F7BAC6F7-5DA9-40C0-BAFE-F6CD307161AB}">
      <dgm:prSet/>
      <dgm:spPr/>
      <dgm:t>
        <a:bodyPr/>
        <a:lstStyle/>
        <a:p>
          <a:endParaRPr lang="fr-BE"/>
        </a:p>
      </dgm:t>
    </dgm:pt>
    <dgm:pt modelId="{421C16B4-98DB-4064-93A3-9A830C33C66D}" type="sibTrans" cxnId="{F7BAC6F7-5DA9-40C0-BAFE-F6CD307161AB}">
      <dgm:prSet/>
      <dgm:spPr/>
      <dgm:t>
        <a:bodyPr/>
        <a:lstStyle/>
        <a:p>
          <a:endParaRPr lang="fr-BE"/>
        </a:p>
      </dgm:t>
    </dgm:pt>
    <dgm:pt modelId="{20BC3087-C263-4B4E-9CD8-FF959257F92E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BE" sz="1800" dirty="0">
              <a:latin typeface="+mj-lt"/>
            </a:rPr>
            <a:t>Renforcement de la qualité</a:t>
          </a:r>
        </a:p>
      </dgm:t>
    </dgm:pt>
    <dgm:pt modelId="{A2892B9B-41F4-41AF-83FC-5D68F797F4AE}" type="parTrans" cxnId="{BCD04500-4735-44DE-9B65-956856514004}">
      <dgm:prSet/>
      <dgm:spPr/>
      <dgm:t>
        <a:bodyPr/>
        <a:lstStyle/>
        <a:p>
          <a:endParaRPr lang="fr-BE"/>
        </a:p>
      </dgm:t>
    </dgm:pt>
    <dgm:pt modelId="{D6285FD6-ACC6-45CF-BD30-1BEFFC46DA0B}" type="sibTrans" cxnId="{BCD04500-4735-44DE-9B65-956856514004}">
      <dgm:prSet/>
      <dgm:spPr/>
      <dgm:t>
        <a:bodyPr/>
        <a:lstStyle/>
        <a:p>
          <a:endParaRPr lang="fr-BE"/>
        </a:p>
      </dgm:t>
    </dgm:pt>
    <dgm:pt modelId="{3C139B9C-BD9F-414E-8161-98FA5F4BA6B2}">
      <dgm:prSet phldrT="[Texte]"/>
      <dgm:spPr>
        <a:solidFill>
          <a:srgbClr val="C00000"/>
        </a:solidFill>
      </dgm:spPr>
      <dgm:t>
        <a:bodyPr/>
        <a:lstStyle/>
        <a:p>
          <a:r>
            <a:rPr lang="fr-BE" b="0" dirty="0">
              <a:latin typeface="+mj-lt"/>
            </a:rPr>
            <a:t>Renforcement de l’accessibilité</a:t>
          </a:r>
        </a:p>
      </dgm:t>
    </dgm:pt>
    <dgm:pt modelId="{6B7C4E78-82F9-4D5B-A08B-D4D47C18141D}" type="parTrans" cxnId="{978B067D-FC6C-4285-AD19-0FEF7E9A0FE3}">
      <dgm:prSet/>
      <dgm:spPr/>
      <dgm:t>
        <a:bodyPr/>
        <a:lstStyle/>
        <a:p>
          <a:endParaRPr lang="fr-BE"/>
        </a:p>
      </dgm:t>
    </dgm:pt>
    <dgm:pt modelId="{BBAE1941-1A8D-4E46-8C94-B2F216AC71E7}" type="sibTrans" cxnId="{978B067D-FC6C-4285-AD19-0FEF7E9A0FE3}">
      <dgm:prSet/>
      <dgm:spPr/>
      <dgm:t>
        <a:bodyPr/>
        <a:lstStyle/>
        <a:p>
          <a:endParaRPr lang="fr-BE"/>
        </a:p>
      </dgm:t>
    </dgm:pt>
    <dgm:pt modelId="{60A384B4-E6FC-4AD0-95B3-94510D93CDAD}">
      <dgm:prSet phldrT="[Texte]"/>
      <dgm:spPr>
        <a:solidFill>
          <a:srgbClr val="0070C0"/>
        </a:solidFill>
      </dgm:spPr>
      <dgm:t>
        <a:bodyPr/>
        <a:lstStyle/>
        <a:p>
          <a:r>
            <a:rPr lang="fr-BE" dirty="0"/>
            <a:t>Simplification administrative</a:t>
          </a:r>
        </a:p>
      </dgm:t>
    </dgm:pt>
    <dgm:pt modelId="{8C5F124D-27D0-4D0A-B1B9-5BA82F3716D9}" type="parTrans" cxnId="{33F08D2B-2EA7-4C0B-A454-51D20F9732D4}">
      <dgm:prSet/>
      <dgm:spPr/>
      <dgm:t>
        <a:bodyPr/>
        <a:lstStyle/>
        <a:p>
          <a:endParaRPr lang="fr-BE"/>
        </a:p>
      </dgm:t>
    </dgm:pt>
    <dgm:pt modelId="{500CDF88-6E22-4AEF-8D1B-A8AE863384C5}" type="sibTrans" cxnId="{33F08D2B-2EA7-4C0B-A454-51D20F9732D4}">
      <dgm:prSet/>
      <dgm:spPr/>
      <dgm:t>
        <a:bodyPr/>
        <a:lstStyle/>
        <a:p>
          <a:endParaRPr lang="fr-BE"/>
        </a:p>
      </dgm:t>
    </dgm:pt>
    <dgm:pt modelId="{DABF91C1-4BEE-4219-A49E-E91D7C9C3854}" type="pres">
      <dgm:prSet presAssocID="{7179440C-3B99-4142-AE8B-03AAF0269E61}" presName="matrix" presStyleCnt="0">
        <dgm:presLayoutVars>
          <dgm:chMax val="1"/>
          <dgm:dir/>
          <dgm:resizeHandles val="exact"/>
        </dgm:presLayoutVars>
      </dgm:prSet>
      <dgm:spPr/>
    </dgm:pt>
    <dgm:pt modelId="{01795734-FFD6-47DD-9F48-3122C874375A}" type="pres">
      <dgm:prSet presAssocID="{7179440C-3B99-4142-AE8B-03AAF0269E61}" presName="diamond" presStyleLbl="bgShp" presStyleIdx="0" presStyleCnt="1"/>
      <dgm:spPr/>
    </dgm:pt>
    <dgm:pt modelId="{BE518AED-12EC-4FE0-B769-D04B18236F01}" type="pres">
      <dgm:prSet presAssocID="{7179440C-3B99-4142-AE8B-03AAF0269E61}" presName="quad1" presStyleLbl="node1" presStyleIdx="0" presStyleCnt="4" custLinFactNeighborX="-1025" custLinFactNeighborY="865">
        <dgm:presLayoutVars>
          <dgm:chMax val="0"/>
          <dgm:chPref val="0"/>
          <dgm:bulletEnabled val="1"/>
        </dgm:presLayoutVars>
      </dgm:prSet>
      <dgm:spPr/>
    </dgm:pt>
    <dgm:pt modelId="{1F1E3AFA-1C98-4AD0-A704-5987BFECE45D}" type="pres">
      <dgm:prSet presAssocID="{7179440C-3B99-4142-AE8B-03AAF0269E61}" presName="quad2" presStyleLbl="node1" presStyleIdx="1" presStyleCnt="4" custLinFactNeighborX="1778" custLinFactNeighborY="865">
        <dgm:presLayoutVars>
          <dgm:chMax val="0"/>
          <dgm:chPref val="0"/>
          <dgm:bulletEnabled val="1"/>
        </dgm:presLayoutVars>
      </dgm:prSet>
      <dgm:spPr/>
    </dgm:pt>
    <dgm:pt modelId="{E748B34A-1E8A-48DD-AAB2-DA1B6E96B155}" type="pres">
      <dgm:prSet presAssocID="{7179440C-3B99-4142-AE8B-03AAF0269E6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CE04418-009D-4691-87C7-DC21440B2474}" type="pres">
      <dgm:prSet presAssocID="{7179440C-3B99-4142-AE8B-03AAF0269E6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D04500-4735-44DE-9B65-956856514004}" srcId="{7179440C-3B99-4142-AE8B-03AAF0269E61}" destId="{20BC3087-C263-4B4E-9CD8-FF959257F92E}" srcOrd="1" destOrd="0" parTransId="{A2892B9B-41F4-41AF-83FC-5D68F797F4AE}" sibTransId="{D6285FD6-ACC6-45CF-BD30-1BEFFC46DA0B}"/>
    <dgm:cxn modelId="{6DCDA70B-AD56-4884-A4BD-14BBD3540ECF}" type="presOf" srcId="{60A384B4-E6FC-4AD0-95B3-94510D93CDAD}" destId="{DCE04418-009D-4691-87C7-DC21440B2474}" srcOrd="0" destOrd="0" presId="urn:microsoft.com/office/officeart/2005/8/layout/matrix3"/>
    <dgm:cxn modelId="{33F08D2B-2EA7-4C0B-A454-51D20F9732D4}" srcId="{7179440C-3B99-4142-AE8B-03AAF0269E61}" destId="{60A384B4-E6FC-4AD0-95B3-94510D93CDAD}" srcOrd="3" destOrd="0" parTransId="{8C5F124D-27D0-4D0A-B1B9-5BA82F3716D9}" sibTransId="{500CDF88-6E22-4AEF-8D1B-A8AE863384C5}"/>
    <dgm:cxn modelId="{92EC1A31-DDF3-45C5-AFFF-078A14D117CF}" type="presOf" srcId="{3C139B9C-BD9F-414E-8161-98FA5F4BA6B2}" destId="{E748B34A-1E8A-48DD-AAB2-DA1B6E96B155}" srcOrd="0" destOrd="0" presId="urn:microsoft.com/office/officeart/2005/8/layout/matrix3"/>
    <dgm:cxn modelId="{6D313863-80EC-4F20-A6F4-7E4EDB1A42D6}" type="presOf" srcId="{20BC3087-C263-4B4E-9CD8-FF959257F92E}" destId="{1F1E3AFA-1C98-4AD0-A704-5987BFECE45D}" srcOrd="0" destOrd="0" presId="urn:microsoft.com/office/officeart/2005/8/layout/matrix3"/>
    <dgm:cxn modelId="{978B067D-FC6C-4285-AD19-0FEF7E9A0FE3}" srcId="{7179440C-3B99-4142-AE8B-03AAF0269E61}" destId="{3C139B9C-BD9F-414E-8161-98FA5F4BA6B2}" srcOrd="2" destOrd="0" parTransId="{6B7C4E78-82F9-4D5B-A08B-D4D47C18141D}" sibTransId="{BBAE1941-1A8D-4E46-8C94-B2F216AC71E7}"/>
    <dgm:cxn modelId="{248A2DA9-EEC7-4E84-B2C3-065A5F609D4E}" type="presOf" srcId="{7179440C-3B99-4142-AE8B-03AAF0269E61}" destId="{DABF91C1-4BEE-4219-A49E-E91D7C9C3854}" srcOrd="0" destOrd="0" presId="urn:microsoft.com/office/officeart/2005/8/layout/matrix3"/>
    <dgm:cxn modelId="{F7BAC6F7-5DA9-40C0-BAFE-F6CD307161AB}" srcId="{7179440C-3B99-4142-AE8B-03AAF0269E61}" destId="{9A0E67F0-2073-44D4-8E47-B5943A94938E}" srcOrd="0" destOrd="0" parTransId="{0E0CF44A-CA25-4C0C-9D4C-DDF675220F47}" sibTransId="{421C16B4-98DB-4064-93A3-9A830C33C66D}"/>
    <dgm:cxn modelId="{C56FA4FF-2BA3-4E01-B28F-567A2776BF01}" type="presOf" srcId="{9A0E67F0-2073-44D4-8E47-B5943A94938E}" destId="{BE518AED-12EC-4FE0-B769-D04B18236F01}" srcOrd="0" destOrd="0" presId="urn:microsoft.com/office/officeart/2005/8/layout/matrix3"/>
    <dgm:cxn modelId="{1F89B2E6-C939-4EA0-99E7-6AEDF5C29D4A}" type="presParOf" srcId="{DABF91C1-4BEE-4219-A49E-E91D7C9C3854}" destId="{01795734-FFD6-47DD-9F48-3122C874375A}" srcOrd="0" destOrd="0" presId="urn:microsoft.com/office/officeart/2005/8/layout/matrix3"/>
    <dgm:cxn modelId="{B744F01A-2DDF-4DE5-A299-029CE6070782}" type="presParOf" srcId="{DABF91C1-4BEE-4219-A49E-E91D7C9C3854}" destId="{BE518AED-12EC-4FE0-B769-D04B18236F01}" srcOrd="1" destOrd="0" presId="urn:microsoft.com/office/officeart/2005/8/layout/matrix3"/>
    <dgm:cxn modelId="{A8791172-10A6-4346-9BEC-B297EBEC0CF9}" type="presParOf" srcId="{DABF91C1-4BEE-4219-A49E-E91D7C9C3854}" destId="{1F1E3AFA-1C98-4AD0-A704-5987BFECE45D}" srcOrd="2" destOrd="0" presId="urn:microsoft.com/office/officeart/2005/8/layout/matrix3"/>
    <dgm:cxn modelId="{FC7862D3-310F-445B-88FB-A45BCE547B7C}" type="presParOf" srcId="{DABF91C1-4BEE-4219-A49E-E91D7C9C3854}" destId="{E748B34A-1E8A-48DD-AAB2-DA1B6E96B155}" srcOrd="3" destOrd="0" presId="urn:microsoft.com/office/officeart/2005/8/layout/matrix3"/>
    <dgm:cxn modelId="{0463A321-15EB-4B38-8DE0-F7BCD7597457}" type="presParOf" srcId="{DABF91C1-4BEE-4219-A49E-E91D7C9C3854}" destId="{DCE04418-009D-4691-87C7-DC21440B24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2B7BB-DF9A-4AC3-BBAB-9965FDDDBE1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F960B9E-6850-4513-95D6-11D2B71D4B60}">
      <dgm:prSet phldrT="[Texte]"/>
      <dgm:spPr>
        <a:solidFill>
          <a:srgbClr val="C0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BE" dirty="0"/>
            <a:t>TF accessibilité</a:t>
          </a:r>
        </a:p>
      </dgm:t>
    </dgm:pt>
    <dgm:pt modelId="{623BDB87-5509-4862-9D87-FFCBECC5CD1C}" type="parTrans" cxnId="{E58E513D-CCDF-4CB4-B1A2-85D135513C07}">
      <dgm:prSet/>
      <dgm:spPr/>
      <dgm:t>
        <a:bodyPr/>
        <a:lstStyle/>
        <a:p>
          <a:endParaRPr lang="fr-BE"/>
        </a:p>
      </dgm:t>
    </dgm:pt>
    <dgm:pt modelId="{FA144C5C-8649-4193-850C-A14035C7AA79}" type="sibTrans" cxnId="{E58E513D-CCDF-4CB4-B1A2-85D135513C0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fr-BE"/>
        </a:p>
      </dgm:t>
    </dgm:pt>
    <dgm:pt modelId="{61B46B83-F1F5-4BCF-93FA-8D108C54FC45}">
      <dgm:prSet phldrT="[Texte]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BE" dirty="0"/>
            <a:t>XP</a:t>
          </a:r>
        </a:p>
      </dgm:t>
    </dgm:pt>
    <dgm:pt modelId="{81A70696-05F0-4AC2-900F-076CD4F3FDF8}" type="parTrans" cxnId="{05E07B7D-704B-418D-8183-B5BC4AAE0136}">
      <dgm:prSet/>
      <dgm:spPr/>
      <dgm:t>
        <a:bodyPr/>
        <a:lstStyle/>
        <a:p>
          <a:endParaRPr lang="fr-BE"/>
        </a:p>
      </dgm:t>
    </dgm:pt>
    <dgm:pt modelId="{77D3D24F-12C9-4161-8A4E-5DDEED9B0A17}" type="sibTrans" cxnId="{05E07B7D-704B-418D-8183-B5BC4AAE013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fr-BE"/>
        </a:p>
      </dgm:t>
    </dgm:pt>
    <dgm:pt modelId="{60395990-2393-42A6-AE83-76BF7B7E93BF}">
      <dgm:prSet phldrT="[Texte]"/>
      <dgm:spPr>
        <a:solidFill>
          <a:srgbClr val="FFC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BE" dirty="0"/>
            <a:t>REF</a:t>
          </a:r>
        </a:p>
      </dgm:t>
    </dgm:pt>
    <dgm:pt modelId="{16ABC4C4-AA16-4350-8ED8-F3523E786AAF}" type="parTrans" cxnId="{3DC6BF73-1F92-4FE0-AFEA-D872A0414403}">
      <dgm:prSet/>
      <dgm:spPr/>
      <dgm:t>
        <a:bodyPr/>
        <a:lstStyle/>
        <a:p>
          <a:endParaRPr lang="fr-BE"/>
        </a:p>
      </dgm:t>
    </dgm:pt>
    <dgm:pt modelId="{0D4BDFFC-8897-46F2-B4D4-19C0BAA72C8E}" type="sibTrans" cxnId="{3DC6BF73-1F92-4FE0-AFEA-D872A041440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fr-BE"/>
        </a:p>
      </dgm:t>
    </dgm:pt>
    <dgm:pt modelId="{CF4B9FF4-8440-459B-B02E-FAA66A25AD5A}" type="pres">
      <dgm:prSet presAssocID="{06E2B7BB-DF9A-4AC3-BBAB-9965FDDDBE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FFF1B9-645B-491B-AAA2-C2056FF41499}" type="pres">
      <dgm:prSet presAssocID="{7F960B9E-6850-4513-95D6-11D2B71D4B60}" presName="gear1" presStyleLbl="node1" presStyleIdx="0" presStyleCnt="3">
        <dgm:presLayoutVars>
          <dgm:chMax val="1"/>
          <dgm:bulletEnabled val="1"/>
        </dgm:presLayoutVars>
      </dgm:prSet>
      <dgm:spPr/>
    </dgm:pt>
    <dgm:pt modelId="{8162751D-5A16-432A-A81B-7968B01C2BF9}" type="pres">
      <dgm:prSet presAssocID="{7F960B9E-6850-4513-95D6-11D2B71D4B60}" presName="gear1srcNode" presStyleLbl="node1" presStyleIdx="0" presStyleCnt="3"/>
      <dgm:spPr/>
    </dgm:pt>
    <dgm:pt modelId="{4BD82D3C-8DA1-4899-BE87-CD587A05BE75}" type="pres">
      <dgm:prSet presAssocID="{7F960B9E-6850-4513-95D6-11D2B71D4B60}" presName="gear1dstNode" presStyleLbl="node1" presStyleIdx="0" presStyleCnt="3"/>
      <dgm:spPr/>
    </dgm:pt>
    <dgm:pt modelId="{37EF05A0-132B-46BD-9CC6-F40934C32C97}" type="pres">
      <dgm:prSet presAssocID="{61B46B83-F1F5-4BCF-93FA-8D108C54FC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7443F1D2-7AFC-43A1-87FD-D0DAEAF64599}" type="pres">
      <dgm:prSet presAssocID="{61B46B83-F1F5-4BCF-93FA-8D108C54FC45}" presName="gear2srcNode" presStyleLbl="node1" presStyleIdx="1" presStyleCnt="3"/>
      <dgm:spPr/>
    </dgm:pt>
    <dgm:pt modelId="{7B125167-95E4-4AF9-9843-AE6261D58FD1}" type="pres">
      <dgm:prSet presAssocID="{61B46B83-F1F5-4BCF-93FA-8D108C54FC45}" presName="gear2dstNode" presStyleLbl="node1" presStyleIdx="1" presStyleCnt="3"/>
      <dgm:spPr/>
    </dgm:pt>
    <dgm:pt modelId="{50532BBF-AF5B-4B7F-8FE3-7F35045383A4}" type="pres">
      <dgm:prSet presAssocID="{60395990-2393-42A6-AE83-76BF7B7E93BF}" presName="gear3" presStyleLbl="node1" presStyleIdx="2" presStyleCnt="3"/>
      <dgm:spPr/>
    </dgm:pt>
    <dgm:pt modelId="{A1BE18F4-9E00-40B0-BB6D-52166FDA1A46}" type="pres">
      <dgm:prSet presAssocID="{60395990-2393-42A6-AE83-76BF7B7E93B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5FC0072-46EF-4D37-9761-E4758B56A856}" type="pres">
      <dgm:prSet presAssocID="{60395990-2393-42A6-AE83-76BF7B7E93BF}" presName="gear3srcNode" presStyleLbl="node1" presStyleIdx="2" presStyleCnt="3"/>
      <dgm:spPr/>
    </dgm:pt>
    <dgm:pt modelId="{407D150B-2B6F-4D26-94AC-8F52BCEF0565}" type="pres">
      <dgm:prSet presAssocID="{60395990-2393-42A6-AE83-76BF7B7E93BF}" presName="gear3dstNode" presStyleLbl="node1" presStyleIdx="2" presStyleCnt="3"/>
      <dgm:spPr/>
    </dgm:pt>
    <dgm:pt modelId="{649FF64B-7EFC-4459-AC37-4AC0619B05F8}" type="pres">
      <dgm:prSet presAssocID="{FA144C5C-8649-4193-850C-A14035C7AA79}" presName="connector1" presStyleLbl="sibTrans2D1" presStyleIdx="0" presStyleCnt="3"/>
      <dgm:spPr/>
    </dgm:pt>
    <dgm:pt modelId="{4B8DE66B-8249-4455-BF0C-C1366175F1BE}" type="pres">
      <dgm:prSet presAssocID="{77D3D24F-12C9-4161-8A4E-5DDEED9B0A17}" presName="connector2" presStyleLbl="sibTrans2D1" presStyleIdx="1" presStyleCnt="3"/>
      <dgm:spPr/>
    </dgm:pt>
    <dgm:pt modelId="{F207801E-B1D0-4DC7-A2D9-5E908840C72F}" type="pres">
      <dgm:prSet presAssocID="{0D4BDFFC-8897-46F2-B4D4-19C0BAA72C8E}" presName="connector3" presStyleLbl="sibTrans2D1" presStyleIdx="2" presStyleCnt="3"/>
      <dgm:spPr/>
    </dgm:pt>
  </dgm:ptLst>
  <dgm:cxnLst>
    <dgm:cxn modelId="{D854B101-3933-401E-8797-18D20611289D}" type="presOf" srcId="{61B46B83-F1F5-4BCF-93FA-8D108C54FC45}" destId="{7443F1D2-7AFC-43A1-87FD-D0DAEAF64599}" srcOrd="1" destOrd="0" presId="urn:microsoft.com/office/officeart/2005/8/layout/gear1"/>
    <dgm:cxn modelId="{11721D22-096E-4AF2-B829-3D148FCF7D1E}" type="presOf" srcId="{7F960B9E-6850-4513-95D6-11D2B71D4B60}" destId="{FFFFF1B9-645B-491B-AAA2-C2056FF41499}" srcOrd="0" destOrd="0" presId="urn:microsoft.com/office/officeart/2005/8/layout/gear1"/>
    <dgm:cxn modelId="{E58E513D-CCDF-4CB4-B1A2-85D135513C07}" srcId="{06E2B7BB-DF9A-4AC3-BBAB-9965FDDDBE13}" destId="{7F960B9E-6850-4513-95D6-11D2B71D4B60}" srcOrd="0" destOrd="0" parTransId="{623BDB87-5509-4862-9D87-FFCBECC5CD1C}" sibTransId="{FA144C5C-8649-4193-850C-A14035C7AA79}"/>
    <dgm:cxn modelId="{C023B149-ED5D-41E7-9F45-1465FEC8A301}" type="presOf" srcId="{61B46B83-F1F5-4BCF-93FA-8D108C54FC45}" destId="{7B125167-95E4-4AF9-9843-AE6261D58FD1}" srcOrd="2" destOrd="0" presId="urn:microsoft.com/office/officeart/2005/8/layout/gear1"/>
    <dgm:cxn modelId="{78672C53-F799-45D7-829E-7DA472233B05}" type="presOf" srcId="{06E2B7BB-DF9A-4AC3-BBAB-9965FDDDBE13}" destId="{CF4B9FF4-8440-459B-B02E-FAA66A25AD5A}" srcOrd="0" destOrd="0" presId="urn:microsoft.com/office/officeart/2005/8/layout/gear1"/>
    <dgm:cxn modelId="{F2AF6161-F9A8-4FE7-84E5-79ADCEF7B017}" type="presOf" srcId="{61B46B83-F1F5-4BCF-93FA-8D108C54FC45}" destId="{37EF05A0-132B-46BD-9CC6-F40934C32C97}" srcOrd="0" destOrd="0" presId="urn:microsoft.com/office/officeart/2005/8/layout/gear1"/>
    <dgm:cxn modelId="{3DC6BF73-1F92-4FE0-AFEA-D872A0414403}" srcId="{06E2B7BB-DF9A-4AC3-BBAB-9965FDDDBE13}" destId="{60395990-2393-42A6-AE83-76BF7B7E93BF}" srcOrd="2" destOrd="0" parTransId="{16ABC4C4-AA16-4350-8ED8-F3523E786AAF}" sibTransId="{0D4BDFFC-8897-46F2-B4D4-19C0BAA72C8E}"/>
    <dgm:cxn modelId="{508A777A-07C4-43A9-AD7E-0850265577D1}" type="presOf" srcId="{7F960B9E-6850-4513-95D6-11D2B71D4B60}" destId="{8162751D-5A16-432A-A81B-7968B01C2BF9}" srcOrd="1" destOrd="0" presId="urn:microsoft.com/office/officeart/2005/8/layout/gear1"/>
    <dgm:cxn modelId="{05E07B7D-704B-418D-8183-B5BC4AAE0136}" srcId="{06E2B7BB-DF9A-4AC3-BBAB-9965FDDDBE13}" destId="{61B46B83-F1F5-4BCF-93FA-8D108C54FC45}" srcOrd="1" destOrd="0" parTransId="{81A70696-05F0-4AC2-900F-076CD4F3FDF8}" sibTransId="{77D3D24F-12C9-4161-8A4E-5DDEED9B0A17}"/>
    <dgm:cxn modelId="{5274F77F-7E5A-4D7C-9F29-091E8ECC905A}" type="presOf" srcId="{60395990-2393-42A6-AE83-76BF7B7E93BF}" destId="{407D150B-2B6F-4D26-94AC-8F52BCEF0565}" srcOrd="3" destOrd="0" presId="urn:microsoft.com/office/officeart/2005/8/layout/gear1"/>
    <dgm:cxn modelId="{083B4C98-74A1-4858-9AF4-CCFDE6C2E3B1}" type="presOf" srcId="{FA144C5C-8649-4193-850C-A14035C7AA79}" destId="{649FF64B-7EFC-4459-AC37-4AC0619B05F8}" srcOrd="0" destOrd="0" presId="urn:microsoft.com/office/officeart/2005/8/layout/gear1"/>
    <dgm:cxn modelId="{2809D09B-70C9-4F8D-B602-0CCF00CCA311}" type="presOf" srcId="{0D4BDFFC-8897-46F2-B4D4-19C0BAA72C8E}" destId="{F207801E-B1D0-4DC7-A2D9-5E908840C72F}" srcOrd="0" destOrd="0" presId="urn:microsoft.com/office/officeart/2005/8/layout/gear1"/>
    <dgm:cxn modelId="{39E77C9C-E29A-40BE-98D2-25AEA62874B5}" type="presOf" srcId="{7F960B9E-6850-4513-95D6-11D2B71D4B60}" destId="{4BD82D3C-8DA1-4899-BE87-CD587A05BE75}" srcOrd="2" destOrd="0" presId="urn:microsoft.com/office/officeart/2005/8/layout/gear1"/>
    <dgm:cxn modelId="{4E1971B0-107A-478C-A4F7-F768CE2F47EA}" type="presOf" srcId="{60395990-2393-42A6-AE83-76BF7B7E93BF}" destId="{B5FC0072-46EF-4D37-9761-E4758B56A856}" srcOrd="2" destOrd="0" presId="urn:microsoft.com/office/officeart/2005/8/layout/gear1"/>
    <dgm:cxn modelId="{A37C32CE-6CFB-46FD-8091-111FA3568DF9}" type="presOf" srcId="{60395990-2393-42A6-AE83-76BF7B7E93BF}" destId="{A1BE18F4-9E00-40B0-BB6D-52166FDA1A46}" srcOrd="1" destOrd="0" presId="urn:microsoft.com/office/officeart/2005/8/layout/gear1"/>
    <dgm:cxn modelId="{2A992DD9-8CCB-49C4-B64F-FCA25847A99A}" type="presOf" srcId="{60395990-2393-42A6-AE83-76BF7B7E93BF}" destId="{50532BBF-AF5B-4B7F-8FE3-7F35045383A4}" srcOrd="0" destOrd="0" presId="urn:microsoft.com/office/officeart/2005/8/layout/gear1"/>
    <dgm:cxn modelId="{08B2CDF0-5E1E-419E-B3A4-5710A5B9F1F1}" type="presOf" srcId="{77D3D24F-12C9-4161-8A4E-5DDEED9B0A17}" destId="{4B8DE66B-8249-4455-BF0C-C1366175F1BE}" srcOrd="0" destOrd="0" presId="urn:microsoft.com/office/officeart/2005/8/layout/gear1"/>
    <dgm:cxn modelId="{3C1718FC-C946-4D46-96E8-FE3A9A25B28D}" type="presParOf" srcId="{CF4B9FF4-8440-459B-B02E-FAA66A25AD5A}" destId="{FFFFF1B9-645B-491B-AAA2-C2056FF41499}" srcOrd="0" destOrd="0" presId="urn:microsoft.com/office/officeart/2005/8/layout/gear1"/>
    <dgm:cxn modelId="{91FF1560-69F5-4577-8277-A9C1726CA9ED}" type="presParOf" srcId="{CF4B9FF4-8440-459B-B02E-FAA66A25AD5A}" destId="{8162751D-5A16-432A-A81B-7968B01C2BF9}" srcOrd="1" destOrd="0" presId="urn:microsoft.com/office/officeart/2005/8/layout/gear1"/>
    <dgm:cxn modelId="{E8BBBFF1-40FB-4D20-BE1D-B388B949E54C}" type="presParOf" srcId="{CF4B9FF4-8440-459B-B02E-FAA66A25AD5A}" destId="{4BD82D3C-8DA1-4899-BE87-CD587A05BE75}" srcOrd="2" destOrd="0" presId="urn:microsoft.com/office/officeart/2005/8/layout/gear1"/>
    <dgm:cxn modelId="{CD46D266-8DF1-4475-9052-812B6810C4BF}" type="presParOf" srcId="{CF4B9FF4-8440-459B-B02E-FAA66A25AD5A}" destId="{37EF05A0-132B-46BD-9CC6-F40934C32C97}" srcOrd="3" destOrd="0" presId="urn:microsoft.com/office/officeart/2005/8/layout/gear1"/>
    <dgm:cxn modelId="{8D3F51D4-FA56-4900-8D33-CB541335D91A}" type="presParOf" srcId="{CF4B9FF4-8440-459B-B02E-FAA66A25AD5A}" destId="{7443F1D2-7AFC-43A1-87FD-D0DAEAF64599}" srcOrd="4" destOrd="0" presId="urn:microsoft.com/office/officeart/2005/8/layout/gear1"/>
    <dgm:cxn modelId="{8E596325-B767-4FED-A882-1E163A4D52F6}" type="presParOf" srcId="{CF4B9FF4-8440-459B-B02E-FAA66A25AD5A}" destId="{7B125167-95E4-4AF9-9843-AE6261D58FD1}" srcOrd="5" destOrd="0" presId="urn:microsoft.com/office/officeart/2005/8/layout/gear1"/>
    <dgm:cxn modelId="{A79C9BD7-7B3B-44C4-9ED1-007C35A4B0C6}" type="presParOf" srcId="{CF4B9FF4-8440-459B-B02E-FAA66A25AD5A}" destId="{50532BBF-AF5B-4B7F-8FE3-7F35045383A4}" srcOrd="6" destOrd="0" presId="urn:microsoft.com/office/officeart/2005/8/layout/gear1"/>
    <dgm:cxn modelId="{77368039-78C4-4E7E-AA04-CA944F5088E1}" type="presParOf" srcId="{CF4B9FF4-8440-459B-B02E-FAA66A25AD5A}" destId="{A1BE18F4-9E00-40B0-BB6D-52166FDA1A46}" srcOrd="7" destOrd="0" presId="urn:microsoft.com/office/officeart/2005/8/layout/gear1"/>
    <dgm:cxn modelId="{E80CE318-D89B-44E1-8CF6-3E684BB1B7CF}" type="presParOf" srcId="{CF4B9FF4-8440-459B-B02E-FAA66A25AD5A}" destId="{B5FC0072-46EF-4D37-9761-E4758B56A856}" srcOrd="8" destOrd="0" presId="urn:microsoft.com/office/officeart/2005/8/layout/gear1"/>
    <dgm:cxn modelId="{BC64304A-8B7C-423E-BE90-558CBC1CC004}" type="presParOf" srcId="{CF4B9FF4-8440-459B-B02E-FAA66A25AD5A}" destId="{407D150B-2B6F-4D26-94AC-8F52BCEF0565}" srcOrd="9" destOrd="0" presId="urn:microsoft.com/office/officeart/2005/8/layout/gear1"/>
    <dgm:cxn modelId="{7A048E70-038A-4DE7-87BC-847DA200E5B5}" type="presParOf" srcId="{CF4B9FF4-8440-459B-B02E-FAA66A25AD5A}" destId="{649FF64B-7EFC-4459-AC37-4AC0619B05F8}" srcOrd="10" destOrd="0" presId="urn:microsoft.com/office/officeart/2005/8/layout/gear1"/>
    <dgm:cxn modelId="{8595FCE9-42CF-48F3-B480-49334AB2AC53}" type="presParOf" srcId="{CF4B9FF4-8440-459B-B02E-FAA66A25AD5A}" destId="{4B8DE66B-8249-4455-BF0C-C1366175F1BE}" srcOrd="11" destOrd="0" presId="urn:microsoft.com/office/officeart/2005/8/layout/gear1"/>
    <dgm:cxn modelId="{99F3FF75-A556-4356-B07F-7817A616F392}" type="presParOf" srcId="{CF4B9FF4-8440-459B-B02E-FAA66A25AD5A}" destId="{F207801E-B1D0-4DC7-A2D9-5E908840C72F}" srcOrd="12" destOrd="0" presId="urn:microsoft.com/office/officeart/2005/8/layout/gear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5734-FFD6-47DD-9F48-3122C874375A}">
      <dsp:nvSpPr>
        <dsp:cNvPr id="0" name=""/>
        <dsp:cNvSpPr/>
      </dsp:nvSpPr>
      <dsp:spPr>
        <a:xfrm>
          <a:off x="1550627" y="0"/>
          <a:ext cx="5272360" cy="527236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518AED-12EC-4FE0-B769-D04B18236F01}">
      <dsp:nvSpPr>
        <dsp:cNvPr id="0" name=""/>
        <dsp:cNvSpPr/>
      </dsp:nvSpPr>
      <dsp:spPr>
        <a:xfrm>
          <a:off x="2030425" y="518660"/>
          <a:ext cx="2056220" cy="2056220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latin typeface="+mj-lt"/>
            </a:rPr>
            <a:t>Evolution du « paysage » du secteur</a:t>
          </a:r>
        </a:p>
      </dsp:txBody>
      <dsp:txXfrm>
        <a:off x="2130801" y="619036"/>
        <a:ext cx="1855468" cy="1855468"/>
      </dsp:txXfrm>
    </dsp:sp>
    <dsp:sp modelId="{1F1E3AFA-1C98-4AD0-A704-5987BFECE45D}">
      <dsp:nvSpPr>
        <dsp:cNvPr id="0" name=""/>
        <dsp:cNvSpPr/>
      </dsp:nvSpPr>
      <dsp:spPr>
        <a:xfrm>
          <a:off x="4302452" y="518660"/>
          <a:ext cx="2056220" cy="2056220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>
              <a:latin typeface="+mj-lt"/>
            </a:rPr>
            <a:t>Renforcement de la qualité</a:t>
          </a:r>
        </a:p>
      </dsp:txBody>
      <dsp:txXfrm>
        <a:off x="4402828" y="619036"/>
        <a:ext cx="1855468" cy="1855468"/>
      </dsp:txXfrm>
    </dsp:sp>
    <dsp:sp modelId="{E748B34A-1E8A-48DD-AAB2-DA1B6E96B155}">
      <dsp:nvSpPr>
        <dsp:cNvPr id="0" name=""/>
        <dsp:cNvSpPr/>
      </dsp:nvSpPr>
      <dsp:spPr>
        <a:xfrm>
          <a:off x="2051502" y="2715265"/>
          <a:ext cx="2056220" cy="2056220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b="0" kern="1200" dirty="0">
              <a:latin typeface="+mj-lt"/>
            </a:rPr>
            <a:t>Renforcement de l’accessibilité</a:t>
          </a:r>
        </a:p>
      </dsp:txBody>
      <dsp:txXfrm>
        <a:off x="2151878" y="2815641"/>
        <a:ext cx="1855468" cy="1855468"/>
      </dsp:txXfrm>
    </dsp:sp>
    <dsp:sp modelId="{DCE04418-009D-4691-87C7-DC21440B2474}">
      <dsp:nvSpPr>
        <dsp:cNvPr id="0" name=""/>
        <dsp:cNvSpPr/>
      </dsp:nvSpPr>
      <dsp:spPr>
        <a:xfrm>
          <a:off x="4265893" y="2715265"/>
          <a:ext cx="2056220" cy="205622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Simplification administrative</a:t>
          </a:r>
        </a:p>
      </dsp:txBody>
      <dsp:txXfrm>
        <a:off x="4366269" y="2815641"/>
        <a:ext cx="1855468" cy="1855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FF1B9-645B-491B-AAA2-C2056FF41499}">
      <dsp:nvSpPr>
        <dsp:cNvPr id="0" name=""/>
        <dsp:cNvSpPr/>
      </dsp:nvSpPr>
      <dsp:spPr>
        <a:xfrm>
          <a:off x="1739959" y="1587776"/>
          <a:ext cx="1940615" cy="1940615"/>
        </a:xfrm>
        <a:prstGeom prst="gear9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TF accessibilité</a:t>
          </a:r>
        </a:p>
      </dsp:txBody>
      <dsp:txXfrm>
        <a:off x="2130109" y="2042356"/>
        <a:ext cx="1160315" cy="997516"/>
      </dsp:txXfrm>
    </dsp:sp>
    <dsp:sp modelId="{37EF05A0-132B-46BD-9CC6-F40934C32C97}">
      <dsp:nvSpPr>
        <dsp:cNvPr id="0" name=""/>
        <dsp:cNvSpPr/>
      </dsp:nvSpPr>
      <dsp:spPr>
        <a:xfrm>
          <a:off x="610873" y="1129085"/>
          <a:ext cx="1411356" cy="1411356"/>
        </a:xfrm>
        <a:prstGeom prst="gear6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XP</a:t>
          </a:r>
        </a:p>
      </dsp:txBody>
      <dsp:txXfrm>
        <a:off x="966186" y="1486546"/>
        <a:ext cx="700730" cy="696434"/>
      </dsp:txXfrm>
    </dsp:sp>
    <dsp:sp modelId="{50532BBF-AF5B-4B7F-8FE3-7F35045383A4}">
      <dsp:nvSpPr>
        <dsp:cNvPr id="0" name=""/>
        <dsp:cNvSpPr/>
      </dsp:nvSpPr>
      <dsp:spPr>
        <a:xfrm rot="20700000">
          <a:off x="1401377" y="155393"/>
          <a:ext cx="1382841" cy="1382841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 dirty="0"/>
            <a:t>REF</a:t>
          </a:r>
        </a:p>
      </dsp:txBody>
      <dsp:txXfrm rot="-20700000">
        <a:off x="1704675" y="458690"/>
        <a:ext cx="776246" cy="776246"/>
      </dsp:txXfrm>
    </dsp:sp>
    <dsp:sp modelId="{649FF64B-7EFC-4459-AC37-4AC0619B05F8}">
      <dsp:nvSpPr>
        <dsp:cNvPr id="0" name=""/>
        <dsp:cNvSpPr/>
      </dsp:nvSpPr>
      <dsp:spPr>
        <a:xfrm>
          <a:off x="1583565" y="1298998"/>
          <a:ext cx="2483987" cy="2483987"/>
        </a:xfrm>
        <a:prstGeom prst="circularArrow">
          <a:avLst>
            <a:gd name="adj1" fmla="val 4687"/>
            <a:gd name="adj2" fmla="val 299029"/>
            <a:gd name="adj3" fmla="val 2497997"/>
            <a:gd name="adj4" fmla="val 1590098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DE66B-8249-4455-BF0C-C1366175F1BE}">
      <dsp:nvSpPr>
        <dsp:cNvPr id="0" name=""/>
        <dsp:cNvSpPr/>
      </dsp:nvSpPr>
      <dsp:spPr>
        <a:xfrm>
          <a:off x="360925" y="819663"/>
          <a:ext cx="1804772" cy="1804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7801E-B1D0-4DC7-A2D9-5E908840C72F}">
      <dsp:nvSpPr>
        <dsp:cNvPr id="0" name=""/>
        <dsp:cNvSpPr/>
      </dsp:nvSpPr>
      <dsp:spPr>
        <a:xfrm>
          <a:off x="1081512" y="-144643"/>
          <a:ext cx="1945908" cy="1945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851EC232-8EF2-48D9-99BC-3606E381F8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E0CA109F-115E-4F43-9700-E3DA3D9186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437C2E1F-CEC4-46E4-8D7F-6670FEC284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F1D5C525-AF2E-4A07-867E-D3B23F29D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813C42-17DE-4DF4-9DDC-CFDE521E0A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D6C1713-D998-4CD3-9F6B-7F8C1C5617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4D008F1-108A-4B52-AF3A-DD6B2D83D6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6A52B65-56CC-46BB-8FCD-B1715FABCB8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E5D377AA-434C-45B6-AC78-6A76130EFE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9070C3DC-08B9-4AA0-81ED-2D0D0C7F11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5253C325-03A3-4657-9DC2-9564F1A87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455AC-1A9D-4E92-B31D-05942A4F5B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455AC-1A9D-4E92-B31D-05942A4F5BB3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787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D7BB9-2F5B-41A9-880E-0FB6749D64D6}" type="slidenum">
              <a:rPr kumimoji="0" lang="fr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6CB60-CD58-4A9F-AB27-B2D631776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16588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69A075-561E-4801-9CC0-BE4514A9F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2019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283078" y="3860800"/>
            <a:ext cx="1319213" cy="2006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3" y="3860800"/>
            <a:ext cx="3806825" cy="20066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E09F60-870B-4B6C-8BB0-78433925F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73335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FE6CF-B7BC-4080-9D1E-F1E665BB4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87937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61586-EF0B-4D1D-AD0B-D0CF594A9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93793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3F8F29-AE32-4B08-A60C-44E611A9B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83441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76603" y="5013331"/>
            <a:ext cx="1260475" cy="676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9478" y="5013331"/>
            <a:ext cx="1262063" cy="676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715F5-F1D2-43C2-A810-E8A62D17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400408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6378DC-7EB2-4A4B-8C63-ED0DC84C2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48844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85398B-2851-4F89-8024-BBA30538D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9067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84471F-D370-423A-8404-61B4966BE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62376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A07CB-D19B-4C4F-9649-BEAB331A2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9624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431" y="1916834"/>
            <a:ext cx="7291906" cy="1685823"/>
          </a:xfrm>
        </p:spPr>
        <p:txBody>
          <a:bodyPr/>
          <a:lstStyle>
            <a:lvl1pPr>
              <a:defRPr/>
            </a:lvl1pPr>
          </a:lstStyle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23850" y="3601322"/>
            <a:ext cx="5278438" cy="854075"/>
          </a:xfrm>
        </p:spPr>
        <p:txBody>
          <a:bodyPr/>
          <a:lstStyle>
            <a:lvl5pPr marL="1371566" indent="0">
              <a:buNone/>
              <a:defRPr/>
            </a:lvl5pPr>
          </a:lstStyle>
          <a:p>
            <a:pPr lvl="4"/>
            <a:r>
              <a:rPr lang="fr-BE" dirty="0"/>
              <a:t>Cigogne + 5200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3B0F40-F4CB-4672-B6BD-1FABA17FE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F9A08A-98EF-49EC-95B8-41DED34A0A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8138"/>
            <a:ext cx="9144000" cy="1540607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57D40B-AF26-430B-BE00-CD47C04DA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-122577"/>
            <a:ext cx="3124835" cy="2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8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A1A94-80FD-4696-8CAD-FBAFF1142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516973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334AC2-8A43-401C-BDAE-0564F5277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3937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148391" y="3716338"/>
            <a:ext cx="955675" cy="19732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76601" y="3716338"/>
            <a:ext cx="2719388" cy="19732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84FC2-2605-4394-86F2-87B6485E6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114313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954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278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663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7103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250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083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C097A-16AF-4716-89D0-95BC6E350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970089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2754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2978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456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15166" y="620713"/>
            <a:ext cx="2128837" cy="55562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3" y="620713"/>
            <a:ext cx="6234113" cy="5556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510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306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4051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39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1773238"/>
            <a:ext cx="3636962" cy="39163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0" y="1773238"/>
            <a:ext cx="3638550" cy="39163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0353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3477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38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94" y="2273300"/>
            <a:ext cx="5267325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6294" y="3776345"/>
            <a:ext cx="2562225" cy="8540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8478" y="5013331"/>
            <a:ext cx="2563813" cy="8540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BE4DD-4CFC-465C-BF2B-506B731A0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JJ/MM/AAAA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45576C-5147-4E65-A9CF-9A00DD8AA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2" y="0"/>
            <a:ext cx="2343150" cy="2844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7A1621-8338-474F-BD08-32CF2780C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3703" y="5019651"/>
            <a:ext cx="6659557" cy="20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1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25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6435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1055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5374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3916" y="549281"/>
            <a:ext cx="1970087" cy="51403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58889" y="549281"/>
            <a:ext cx="5762625" cy="51403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818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3179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4422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4577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03353" y="908050"/>
            <a:ext cx="3565525" cy="52181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1278" y="908050"/>
            <a:ext cx="3565525" cy="52181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6997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25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A95CCF-6F7A-468D-94E3-1AE1B1696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112887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160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0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371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1360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2793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2266" y="365125"/>
            <a:ext cx="2014537" cy="57610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91213" cy="57610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5601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1500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8392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86886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925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3" y="2145667"/>
            <a:ext cx="6768428" cy="1513545"/>
          </a:xfrm>
        </p:spPr>
        <p:txBody>
          <a:bodyPr/>
          <a:lstStyle>
            <a:lvl1pPr>
              <a:defRPr/>
            </a:lvl1pPr>
          </a:lstStyle>
          <a:p>
            <a:endParaRPr lang="fr-BE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34BD04-B58F-48DC-8D61-C15987A40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JJ/MM/AAAA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57D40B-AF26-430B-BE00-CD47C04D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-387424"/>
            <a:ext cx="3124835" cy="285813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5B20F6-2E31-4757-B6B4-A3AAC62C4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01208"/>
            <a:ext cx="9144000" cy="15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4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0875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0651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00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5302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8105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8892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4750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05D1A-09EE-4D63-9863-279DC9D0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ADAABC-87E7-4ADB-8B72-94C9308E4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5433A-9E66-42A5-9881-D4E5A7FC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3D1390-C98C-4902-826D-8DC187EB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D341E7-3413-42C0-BC70-41A890EF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5698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44950-C272-4C59-BB31-C305E95D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46E10-4F6E-476C-A99D-C456BE012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96BD5-2AB0-4E17-A4A1-EB271DB3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CB3A2-F0FF-4DE8-8174-E1DAC85A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A11441-2C51-4014-A56C-32D347B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2850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A28F4-F119-476B-A9EE-DCDBF319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6E5454-4681-4446-8E9A-1889DC058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99A1B-7C67-4EDC-885C-2E45135B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2A380-4F52-46B4-A2D5-8643A00A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8AB52B-9FC6-4478-941C-57FC4E43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213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BB7F77-44D6-483B-9F90-B8A479672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2550971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CB955-686A-4890-8AF9-8A756DB0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6B7A32-FBE1-4ABE-B410-6B61CBC43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17C38B-CDD7-4A1D-BAC4-115782ED7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4F891A-B6C0-4611-9B72-A7494EA8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ED1B9D-441D-46E3-9A5F-A1412426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3FF96-2D8B-45F7-AA20-427AB66E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149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DE79D-4D5D-4B89-AD64-A0D8FB7D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ED396E-D473-4DB8-B2EA-B6C3B550D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EBD62B-DE4A-4572-BB5D-8E14F26A8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2313FC-9229-4BB8-B6A2-6347BDAAD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B9941D-CB39-4356-BB1A-06F508DA5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F748A1-43CD-40C6-AC99-3D7F4345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8DDD23-8383-4161-888C-D4595BE3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2E256B-80F1-4D25-8375-4A39577F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507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3E1E8-5CCA-471C-BB3E-CBEB96EB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6081DF-F32B-4CC5-9EEE-94030F3C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E53907-060E-435F-915B-48B978D3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93D572-F650-405E-AEDF-27A8E2AF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7900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CE3438-E5AA-484E-AA4B-155E8ED6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921B56-5512-4FF6-9E90-FED50D92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C6640F-3DC5-4196-9B77-8C4D2D79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38715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B5FE4-CC48-4150-BFE9-77AC6E4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4113F-D65E-429E-9E27-28CBAB391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6CB892-2A59-4ECF-A753-A512F586C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517943-75CC-4754-B4D2-83C82AA2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6BA63F-7198-4A75-94F1-1F5029E3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CDEC3C-A703-48D6-A9FC-2653B87E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7445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C706F-85DE-4C9D-AB14-629836BA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EF2314-3A80-4A7E-9457-0CCD78141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59AA23-44CD-4501-A36A-EC7EFD89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BF5B3-501C-4161-A772-04E97449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8A3495-2838-4D3E-9A3F-F7C8D2C0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492EFB-40C6-40A7-B6DF-BB3F5323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7745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CB35D-36E4-4B9A-8BB0-B4DE6ABF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88DECD-1824-4503-9E36-76D1ACB5F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77A0A3-0A5D-4F60-B60E-D959426E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49A81-3529-4D33-8365-2C45E6AF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2C693B-2F26-4C36-AF62-BB65B89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32555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6D0BB6-5FF7-47A4-ADBC-5C5AAA8EE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5425D8-6138-4122-8012-EE81AE5BB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EF54E-FC53-4942-91FF-3951F874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669D5C-3494-4467-B500-816F32F9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5888A-71BF-4288-A95A-6030C342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1874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5506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955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A7B47-9882-4149-A28E-819637B44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660733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89332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4254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4324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2874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71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9856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2348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0562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60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497EB-30A5-435E-94FB-50632A473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307752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B80C73-4A5F-4C3D-8748-A22FCFE7B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2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35CC83-8FF6-4C6D-9EF5-E72A1AC9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31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F5A0F6-627D-4D3C-9A97-58E979901F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300" b="1">
          <a:solidFill>
            <a:srgbClr val="E2003C"/>
          </a:solidFill>
          <a:latin typeface="Trebuchet MS" panose="020B0603020202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rgbClr val="E2003C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PPT ONE-Fond Bleu10.jpg">
            <a:extLst>
              <a:ext uri="{FF2B5EF4-FFF2-40B4-BE49-F238E27FC236}">
                <a16:creationId xmlns:a16="http://schemas.microsoft.com/office/drawing/2014/main" id="{0C245A60-1221-41A4-BE69-91353401BB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2A1C9892-D63E-4ED8-94DA-A19C541F4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6602" y="3716338"/>
            <a:ext cx="3827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Présentation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F612BA7-DD70-42B9-8E30-AC23BEE86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5013331"/>
            <a:ext cx="26749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Présentation</a:t>
            </a:r>
            <a:endParaRPr lang="fr-FR" altLang="fr-F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E4BA1FB4-BA4D-4C37-8734-159FA2B606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1658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JJ/MM/AAAA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3600" b="1">
          <a:solidFill>
            <a:srgbClr val="E2003C"/>
          </a:solidFill>
          <a:latin typeface="Trebuchet MS" panose="020B0603020202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rgbClr val="E2003C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D466BF2-AA19-46DE-A334-1F5174666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9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75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E36110-AF35-4B87-82C0-2654C713F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81"/>
            <a:ext cx="7885112" cy="436563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3DBE6-2FC8-41D2-9727-57D49ADCF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73238"/>
            <a:ext cx="7427912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Lorem ipsum dolor sit amet, consectetur adipiscing elit.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r>
              <a:rPr lang="fr-FR" altLang="fr-FR"/>
              <a:t>Aliquam in massa euismod orci accumsan semper ut sit amet lorem.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endParaRPr lang="fr-FR" altLang="fr-FR"/>
          </a:p>
          <a:p>
            <a:pPr lvl="0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75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875" b="1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257168" indent="-257168" algn="l" rtl="0" eaLnBrk="0" fontAlgn="base" hangingPunct="0">
        <a:spcBef>
          <a:spcPct val="0"/>
        </a:spcBef>
        <a:spcAft>
          <a:spcPct val="0"/>
        </a:spcAft>
        <a:defRPr sz="165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4F119296-1C9A-4BD5-9738-FF6C798C9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908050"/>
            <a:ext cx="728345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Lorem ipsum dolor sit amet, consectetur adipiscing elit. </a:t>
            </a:r>
          </a:p>
          <a:p>
            <a:pPr lvl="0"/>
            <a:r>
              <a:rPr lang="fr-FR" altLang="fr-FR"/>
              <a:t>Aenean euismod lacinia enim, bibendum vestibulum lectus porta eu. </a:t>
            </a:r>
          </a:p>
          <a:p>
            <a:pPr lvl="0"/>
            <a:r>
              <a:rPr lang="fr-FR" altLang="fr-FR"/>
              <a:t>Cras ut lectus mi, ac cursus ligula. </a:t>
            </a:r>
          </a:p>
          <a:p>
            <a:pPr lvl="0"/>
            <a:r>
              <a:rPr lang="fr-FR" altLang="fr-FR"/>
              <a:t>Aliquam in massa euismod orci accumsan semper ut sit amet lorem. </a:t>
            </a:r>
          </a:p>
          <a:p>
            <a:pPr lvl="0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68" indent="-257168" algn="l" rtl="0" eaLnBrk="0" fontAlgn="base" hangingPunct="0">
        <a:spcBef>
          <a:spcPct val="0"/>
        </a:spcBef>
        <a:spcAft>
          <a:spcPct val="0"/>
        </a:spcAft>
        <a:defRPr sz="1650" kern="12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ED5EFE-B105-407E-A9E2-452E3F44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442500-8829-44C8-8809-34B2EE48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7A96B-3CC2-458F-AA51-16987B885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7C20-CD8E-4DB0-A520-5071447F4805}" type="datetimeFigureOut">
              <a:rPr lang="fr-BE" smtClean="0"/>
              <a:t>13/05/22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70EE5-6AB5-43A9-81FF-FB1979286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16E1E-068F-48E7-AD82-B7A4CBD36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DC58-926E-41CC-949F-19A0F271293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62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72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Le%20syst&#232;me%20d'accueil.docx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E5893-4FDA-4F6B-A1E6-7D81BB560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6858000" cy="2387600"/>
          </a:xfrm>
        </p:spPr>
        <p:txBody>
          <a:bodyPr/>
          <a:lstStyle/>
          <a:p>
            <a:pPr algn="l"/>
            <a:r>
              <a:rPr lang="fr-BE" sz="3600" dirty="0"/>
              <a:t>L’accessibilité au cœur de la réforme de l’accueil de la petite enfance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5842E-3F5A-416D-BA5A-26E7869E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11/05/2022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D10E4D-5617-47CF-BD02-A1F89F2A1FAB}"/>
              </a:ext>
            </a:extLst>
          </p:cNvPr>
          <p:cNvSpPr txBox="1"/>
          <p:nvPr/>
        </p:nvSpPr>
        <p:spPr>
          <a:xfrm>
            <a:off x="107504" y="498492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70C0"/>
                </a:solidFill>
              </a:rPr>
              <a:t>Eddy Gilson</a:t>
            </a:r>
          </a:p>
        </p:txBody>
      </p:sp>
    </p:spTree>
    <p:extLst>
      <p:ext uri="{BB962C8B-B14F-4D97-AF65-F5344CB8AC3E}">
        <p14:creationId xmlns:p14="http://schemas.microsoft.com/office/powerpoint/2010/main" val="118305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09C1F-0B5F-479F-8C5C-48F70A7E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1013"/>
            <a:ext cx="8229600" cy="720051"/>
          </a:xfrm>
        </p:spPr>
        <p:txBody>
          <a:bodyPr/>
          <a:lstStyle/>
          <a:p>
            <a:r>
              <a:rPr lang="fr-BE" dirty="0"/>
              <a:t>Accessibilité &amp; objectifs du système d’accueil en Fédération Wallonie-Bruxelles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660B2-AF69-43C9-838F-FEA45015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5"/>
            <a:ext cx="8750746" cy="3816422"/>
          </a:xfrm>
        </p:spPr>
        <p:txBody>
          <a:bodyPr/>
          <a:lstStyle/>
          <a:p>
            <a:pPr marL="0" indent="0" algn="l">
              <a:buNone/>
            </a:pPr>
            <a:endParaRPr lang="fr-BE" dirty="0">
              <a:latin typeface="+mj-lt"/>
            </a:endParaRPr>
          </a:p>
          <a:p>
            <a:pPr marL="0" indent="0" algn="l">
              <a:buNone/>
            </a:pPr>
            <a:r>
              <a:rPr lang="fr-BE" b="1" dirty="0">
                <a:latin typeface="+mj-lt"/>
              </a:rPr>
              <a:t>Système d’accueil </a:t>
            </a:r>
            <a:r>
              <a:rPr lang="fr-BE" dirty="0">
                <a:latin typeface="+mj-lt"/>
              </a:rPr>
              <a:t>=  </a:t>
            </a:r>
            <a:r>
              <a:rPr lang="fr-FR" dirty="0">
                <a:latin typeface="+mj-lt"/>
              </a:rPr>
              <a:t>L'organisation et le fonctionnement général du secteur de l'accueil de la petite enfance en </a:t>
            </a:r>
            <a:r>
              <a:rPr lang="fr-BE" dirty="0">
                <a:latin typeface="+mj-lt"/>
              </a:rPr>
              <a:t>Communauté française (</a:t>
            </a:r>
            <a:r>
              <a:rPr lang="fr-BE" sz="1800" dirty="0">
                <a:latin typeface="+mj-lt"/>
              </a:rPr>
              <a:t>Décret 21/02/2019 visant à renforcer la qualité et l’accessibilité de l’accueil de la petite enfance en Communauté française</a:t>
            </a:r>
            <a:r>
              <a:rPr lang="fr-BE" dirty="0">
                <a:latin typeface="+mj-lt"/>
              </a:rPr>
              <a:t>).</a:t>
            </a:r>
          </a:p>
          <a:p>
            <a:pPr marL="0" indent="0">
              <a:buNone/>
            </a:pPr>
            <a:endParaRPr lang="fr-BE" b="1" dirty="0">
              <a:solidFill>
                <a:srgbClr val="C00000"/>
              </a:solidFill>
              <a:latin typeface="DejaVuSans"/>
            </a:endParaRPr>
          </a:p>
          <a:p>
            <a:pPr marL="0" indent="0">
              <a:buNone/>
            </a:pPr>
            <a:r>
              <a:rPr lang="fr-BE" b="1" dirty="0">
                <a:solidFill>
                  <a:srgbClr val="C00000"/>
                </a:solidFill>
                <a:latin typeface="DejaVuSans"/>
              </a:rPr>
              <a:t>Le système d’accueil est une composante </a:t>
            </a:r>
            <a:r>
              <a:rPr lang="fr-BE" b="1" u="sng" dirty="0">
                <a:solidFill>
                  <a:srgbClr val="C00000"/>
                </a:solidFill>
                <a:latin typeface="DejaVuSans"/>
              </a:rPr>
              <a:t>parmi d’autres </a:t>
            </a:r>
            <a:r>
              <a:rPr lang="fr-BE" b="1" dirty="0">
                <a:solidFill>
                  <a:srgbClr val="C00000"/>
                </a:solidFill>
                <a:latin typeface="DejaVuSans"/>
              </a:rPr>
              <a:t>du paysage global des services aux familles et aux jeunes enfants (lieux de rencontre, consultations, stages, activités culturelles, activités de psychomotricités,…).</a:t>
            </a:r>
            <a:endParaRPr lang="fr-BE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fr-BE" sz="1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97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09C1F-0B5F-479F-8C5C-48F70A7E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1013"/>
            <a:ext cx="8229600" cy="720051"/>
          </a:xfrm>
        </p:spPr>
        <p:txBody>
          <a:bodyPr/>
          <a:lstStyle/>
          <a:p>
            <a:r>
              <a:rPr lang="fr-BE" dirty="0"/>
              <a:t>Accessibilité &amp; objectifs du système d’accueil en Fédération Wallonie-Bruxelles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660B2-AF69-43C9-838F-FEA45015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4"/>
            <a:ext cx="8750746" cy="4764187"/>
          </a:xfrm>
        </p:spPr>
        <p:txBody>
          <a:bodyPr/>
          <a:lstStyle/>
          <a:p>
            <a:r>
              <a:rPr lang="fr-BE" b="1" dirty="0">
                <a:hlinkClick r:id="rId2" action="ppaction://hlinkfile"/>
              </a:rPr>
              <a:t>16 objectifs « balises ».</a:t>
            </a:r>
            <a:r>
              <a:rPr lang="fr-BE" b="1" dirty="0"/>
              <a:t> du système d’accueil FWB</a:t>
            </a:r>
            <a:r>
              <a:rPr lang="fr-BE" dirty="0"/>
              <a:t>.</a:t>
            </a:r>
          </a:p>
          <a:p>
            <a:r>
              <a:rPr lang="fr-BE" b="1" dirty="0"/>
              <a:t>Focus </a:t>
            </a:r>
            <a:r>
              <a:rPr lang="fr-BE" dirty="0"/>
              <a:t>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 8°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Assurer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l’accessibilité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l’accueil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logique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inclusive et de service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universel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 9°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Contribuer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réduction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inégalités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OS10°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Aborder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l’enfant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accueilli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dans le respect de son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familial et dans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logique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soutien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parentalité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BE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sz="1800" dirty="0"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  <a:p>
            <a:pPr marL="0" indent="0">
              <a:buNone/>
            </a:pPr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56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A662F-73BF-41FD-83BE-D91FE8F0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Accessibilité et objectifs de la réforme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5CB91C-ED3A-421E-B235-06F3B6FD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70"/>
            <a:ext cx="7886700" cy="4836195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 </a:t>
            </a:r>
          </a:p>
        </p:txBody>
      </p:sp>
      <p:graphicFrame>
        <p:nvGraphicFramePr>
          <p:cNvPr id="4" name="Diagramme 3" descr="Evolution du &quot;paysage&quot; du secteur ; renforcement de la qualité ; renforcement de l'accessibilité ; simplification administrative">
            <a:extLst>
              <a:ext uri="{FF2B5EF4-FFF2-40B4-BE49-F238E27FC236}">
                <a16:creationId xmlns:a16="http://schemas.microsoft.com/office/drawing/2014/main" id="{C5D4A56B-132F-45DD-AE3B-036EA0FDF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245127"/>
              </p:ext>
            </p:extLst>
          </p:nvPr>
        </p:nvGraphicFramePr>
        <p:xfrm>
          <a:off x="374848" y="1397000"/>
          <a:ext cx="837361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43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505"/>
            <a:ext cx="4211960" cy="685191"/>
          </a:xfr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Géographique et service universel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499993" y="7505"/>
            <a:ext cx="4611349" cy="68519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Financière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1248" y="3573016"/>
            <a:ext cx="4110712" cy="53529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Inscription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515748" y="2518569"/>
            <a:ext cx="4526428" cy="53529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Socio-culturelle et horaire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692696"/>
            <a:ext cx="4176464" cy="280076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1°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Revoir les critères Cigogne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Base communale (voir quartier)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33% taux de couverture subventionné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50% taux de couverture global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Correctifs : si demande forte, si revenus faibles,…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2° Intégrer les nouveaux niveaux de subsides dans les programmations.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Passage d’un niveau à l’autre.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Nouveaux critères à prévoir en fonction des besoins.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99993" y="692696"/>
            <a:ext cx="4608511" cy="175432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Révision  de la grille PFP (diminution pur les bas et moyens revenus)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Suppression de l’intervention accueil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Révision de la péréquation/rétrocession pour harmoniser la recette des parents.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496" y="4249552"/>
            <a:ext cx="4176464" cy="258532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Demande d’accueil en ligne obligatoire via « premier pas » : 1</a:t>
            </a:r>
            <a:r>
              <a:rPr kumimoji="0" lang="fr-BE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janvier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Nouvelle procédure d’inscription.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Créer un réseau garantissant l’accès à toutes les familles à « premier pas 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Développement d’un soutien ONE à la recherche de place.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74706" y="3125409"/>
            <a:ext cx="4608512" cy="350865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 ou 11h30 d’ouverture/jour min. pour les niveau 1-2 de subsides + niveau 3 accessibilité horaire renforcée.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Priorités sociales à l’inscription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20-50 % pour le niveau 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Jusqu’à 80% pour le niveau 3 accessibilité sociale renforcée.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Accueil d’urgence dès le niveau 2 : </a:t>
            </a: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 enfants (cap. – de 35 places) ou 2 enfants (au-delà). surnuméraire sur demande de l’ONE.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Plan d’action visant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Favoriser l’expression de besoin d’accueil des familles les plus vulnérables.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Renforcer la logique d’accueil de tous et d’accessibilité des milieux d’accueil.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1072139A-C29D-3241-9C35-8B473D781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93" y="-1070254"/>
            <a:ext cx="7772400" cy="546593"/>
          </a:xfrm>
        </p:spPr>
        <p:txBody>
          <a:bodyPr/>
          <a:lstStyle/>
          <a:p>
            <a:r>
              <a:rPr lang="fr-FR" dirty="0"/>
              <a:t>Accessibilité et objectifs de la réforme</a:t>
            </a:r>
          </a:p>
        </p:txBody>
      </p:sp>
    </p:spTree>
    <p:extLst>
      <p:ext uri="{BB962C8B-B14F-4D97-AF65-F5344CB8AC3E}">
        <p14:creationId xmlns:p14="http://schemas.microsoft.com/office/powerpoint/2010/main" val="39455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F19B0-33E3-4E49-B8D1-9412BAA7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BE" dirty="0"/>
            </a:br>
            <a:r>
              <a:rPr lang="fr-BE" dirty="0"/>
              <a:t>Accessibilité : le contrat de gestion comme amplificateur</a:t>
            </a:r>
            <a:br>
              <a:rPr lang="fr-BE" dirty="0"/>
            </a:br>
            <a:endParaRPr lang="fr-BE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EE0125A-C2DA-419C-9081-2F323D7D0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658933"/>
            <a:ext cx="3979283" cy="3642275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8440750D-DB83-4653-B9B5-1A432002C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87054"/>
              </p:ext>
            </p:extLst>
          </p:nvPr>
        </p:nvGraphicFramePr>
        <p:xfrm>
          <a:off x="4771690" y="1772816"/>
          <a:ext cx="383275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38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987F9B89-BB0B-4FDE-BF27-E8357EDAD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71D836-3E81-4E7C-8F15-ED0FF1FF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" y="3073916"/>
            <a:ext cx="7903369" cy="95410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4900" kern="1200" dirty="0" err="1">
                <a:latin typeface="+mj-lt"/>
                <a:ea typeface="+mj-ea"/>
                <a:cs typeface="+mj-cs"/>
              </a:rPr>
              <a:t>Accessibilité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&amp;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réalité</a:t>
            </a:r>
            <a:endParaRPr lang="en-US" sz="49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4BCFDD-969E-4797-9B69-920BFC1A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00" r="-4" b="26047"/>
          <a:stretch/>
        </p:blipFill>
        <p:spPr>
          <a:xfrm>
            <a:off x="5" y="-3"/>
            <a:ext cx="4500562" cy="2180602"/>
          </a:xfrm>
          <a:custGeom>
            <a:avLst/>
            <a:gdLst/>
            <a:ahLst/>
            <a:cxnLst/>
            <a:rect l="l" t="t" r="r" b="b"/>
            <a:pathLst>
              <a:path w="6000749" h="2180602">
                <a:moveTo>
                  <a:pt x="0" y="0"/>
                </a:moveTo>
                <a:lnTo>
                  <a:pt x="6000749" y="0"/>
                </a:lnTo>
                <a:lnTo>
                  <a:pt x="6000749" y="1817452"/>
                </a:lnTo>
                <a:lnTo>
                  <a:pt x="5980686" y="1817518"/>
                </a:lnTo>
                <a:cubicBezTo>
                  <a:pt x="5936335" y="1820765"/>
                  <a:pt x="5892433" y="1826513"/>
                  <a:pt x="5848802" y="1832962"/>
                </a:cubicBezTo>
                <a:cubicBezTo>
                  <a:pt x="5791110" y="1841560"/>
                  <a:pt x="5731975" y="1846794"/>
                  <a:pt x="5674647" y="1855580"/>
                </a:cubicBezTo>
                <a:cubicBezTo>
                  <a:pt x="5631737" y="1862309"/>
                  <a:pt x="5588831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6" y="1920817"/>
                  <a:pt x="5190391" y="1932032"/>
                </a:cubicBezTo>
                <a:cubicBezTo>
                  <a:pt x="5147481" y="1940257"/>
                  <a:pt x="5104579" y="1948670"/>
                  <a:pt x="5060224" y="1953904"/>
                </a:cubicBezTo>
                <a:cubicBezTo>
                  <a:pt x="5007578" y="1960072"/>
                  <a:pt x="4948083" y="1957454"/>
                  <a:pt x="4901206" y="1968858"/>
                </a:cubicBezTo>
                <a:cubicBezTo>
                  <a:pt x="4852168" y="1980822"/>
                  <a:pt x="4811428" y="1972783"/>
                  <a:pt x="4767795" y="1969418"/>
                </a:cubicBezTo>
                <a:cubicBezTo>
                  <a:pt x="4698205" y="1964184"/>
                  <a:pt x="4628970" y="1954464"/>
                  <a:pt x="4558660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5"/>
                </a:lnTo>
                <a:close/>
              </a:path>
            </a:pathLst>
          </a:custGeom>
        </p:spPr>
      </p:pic>
      <p:pic>
        <p:nvPicPr>
          <p:cNvPr id="1026" name="Picture 2" descr="Chemin De Pas En Perspective En S'éloignant De L'empreinte De La Piste De La Semelle De La Chaussure D'empreinte De Fond De Vecteur De Piste Vecteur Premium">
            <a:extLst>
              <a:ext uri="{FF2B5EF4-FFF2-40B4-BE49-F238E27FC236}">
                <a16:creationId xmlns:a16="http://schemas.microsoft.com/office/drawing/2014/main" id="{0D2DBB72-067A-46F3-B5DA-477B831B9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6" r="-4" b="-4"/>
          <a:stretch/>
        </p:blipFill>
        <p:spPr bwMode="auto">
          <a:xfrm>
            <a:off x="4643432" y="4"/>
            <a:ext cx="4500562" cy="1867659"/>
          </a:xfrm>
          <a:custGeom>
            <a:avLst/>
            <a:gdLst/>
            <a:ahLst/>
            <a:cxnLst/>
            <a:rect l="l" t="t" r="r" b="b"/>
            <a:pathLst>
              <a:path w="6000750" h="1867659">
                <a:moveTo>
                  <a:pt x="0" y="0"/>
                </a:moveTo>
                <a:lnTo>
                  <a:pt x="6000750" y="0"/>
                </a:lnTo>
                <a:lnTo>
                  <a:pt x="6000750" y="1804153"/>
                </a:lnTo>
                <a:lnTo>
                  <a:pt x="5979548" y="1802679"/>
                </a:lnTo>
                <a:cubicBezTo>
                  <a:pt x="5935197" y="1800063"/>
                  <a:pt x="5890485" y="1798568"/>
                  <a:pt x="5846133" y="1795950"/>
                </a:cubicBezTo>
                <a:cubicBezTo>
                  <a:pt x="5775100" y="1791652"/>
                  <a:pt x="5704427" y="1786791"/>
                  <a:pt x="5633754" y="1782305"/>
                </a:cubicBezTo>
                <a:cubicBezTo>
                  <a:pt x="5604189" y="1780623"/>
                  <a:pt x="5573177" y="1775950"/>
                  <a:pt x="5545414" y="1778753"/>
                </a:cubicBezTo>
                <a:cubicBezTo>
                  <a:pt x="5475460" y="1785857"/>
                  <a:pt x="5406589" y="1783800"/>
                  <a:pt x="5336999" y="1778941"/>
                </a:cubicBezTo>
                <a:cubicBezTo>
                  <a:pt x="5313202" y="1777257"/>
                  <a:pt x="5287601" y="1777632"/>
                  <a:pt x="5264524" y="1780809"/>
                </a:cubicBezTo>
                <a:cubicBezTo>
                  <a:pt x="5217287" y="1787166"/>
                  <a:pt x="5171497" y="1796138"/>
                  <a:pt x="5124979" y="1803988"/>
                </a:cubicBezTo>
                <a:cubicBezTo>
                  <a:pt x="5119930" y="1804922"/>
                  <a:pt x="5113801" y="1805111"/>
                  <a:pt x="5108395" y="1805670"/>
                </a:cubicBezTo>
                <a:cubicBezTo>
                  <a:pt x="5077743" y="1808849"/>
                  <a:pt x="5047458" y="1812027"/>
                  <a:pt x="5016806" y="1814831"/>
                </a:cubicBezTo>
                <a:cubicBezTo>
                  <a:pt x="5000222" y="1816326"/>
                  <a:pt x="4983274" y="1816513"/>
                  <a:pt x="4966685" y="1817822"/>
                </a:cubicBezTo>
                <a:cubicBezTo>
                  <a:pt x="4902505" y="1823056"/>
                  <a:pt x="4831831" y="1814270"/>
                  <a:pt x="4776301" y="1836887"/>
                </a:cubicBezTo>
                <a:cubicBezTo>
                  <a:pt x="4740243" y="1851469"/>
                  <a:pt x="4705268" y="1848103"/>
                  <a:pt x="4666689" y="1845860"/>
                </a:cubicBezTo>
                <a:cubicBezTo>
                  <a:pt x="4637480" y="1844178"/>
                  <a:pt x="4607551" y="1844739"/>
                  <a:pt x="4577985" y="1844551"/>
                </a:cubicBezTo>
                <a:cubicBezTo>
                  <a:pt x="4526062" y="1843992"/>
                  <a:pt x="4474139" y="1843803"/>
                  <a:pt x="4422216" y="1842869"/>
                </a:cubicBezTo>
                <a:cubicBezTo>
                  <a:pt x="4405628" y="1842496"/>
                  <a:pt x="4388683" y="1837821"/>
                  <a:pt x="4372455" y="1838569"/>
                </a:cubicBezTo>
                <a:cubicBezTo>
                  <a:pt x="4297455" y="1842121"/>
                  <a:pt x="4222455" y="1847730"/>
                  <a:pt x="4147455" y="1850907"/>
                </a:cubicBezTo>
                <a:cubicBezTo>
                  <a:pt x="4104909" y="1852776"/>
                  <a:pt x="4061276" y="1849225"/>
                  <a:pt x="4019089" y="1851841"/>
                </a:cubicBezTo>
                <a:cubicBezTo>
                  <a:pt x="3970414" y="1854832"/>
                  <a:pt x="3922818" y="1862496"/>
                  <a:pt x="3874499" y="1867170"/>
                </a:cubicBezTo>
                <a:cubicBezTo>
                  <a:pt x="3861159" y="1868477"/>
                  <a:pt x="3846376" y="1866796"/>
                  <a:pt x="3832312" y="1866423"/>
                </a:cubicBezTo>
                <a:cubicBezTo>
                  <a:pt x="3816447" y="1866048"/>
                  <a:pt x="3800941" y="1865300"/>
                  <a:pt x="3785076" y="1865114"/>
                </a:cubicBezTo>
                <a:cubicBezTo>
                  <a:pt x="3736757" y="1864739"/>
                  <a:pt x="3688441" y="1865300"/>
                  <a:pt x="3640122" y="1863991"/>
                </a:cubicBezTo>
                <a:cubicBezTo>
                  <a:pt x="3610557" y="1863243"/>
                  <a:pt x="3579549" y="1855580"/>
                  <a:pt x="3552141" y="1858384"/>
                </a:cubicBezTo>
                <a:cubicBezTo>
                  <a:pt x="3496255" y="1863805"/>
                  <a:pt x="3440365" y="1851655"/>
                  <a:pt x="3384478" y="1861748"/>
                </a:cubicBezTo>
                <a:cubicBezTo>
                  <a:pt x="3367166" y="1864739"/>
                  <a:pt x="3343370" y="1857262"/>
                  <a:pt x="3322455" y="1856889"/>
                </a:cubicBezTo>
                <a:cubicBezTo>
                  <a:pt x="3270172" y="1855955"/>
                  <a:pt x="3217890" y="1856141"/>
                  <a:pt x="3165607" y="1856328"/>
                </a:cubicBezTo>
                <a:cubicBezTo>
                  <a:pt x="3118730" y="1856514"/>
                  <a:pt x="3070051" y="1853898"/>
                  <a:pt x="3024980" y="1859132"/>
                </a:cubicBezTo>
                <a:cubicBezTo>
                  <a:pt x="2977744" y="1864739"/>
                  <a:pt x="2935197" y="1863991"/>
                  <a:pt x="2889403" y="1857637"/>
                </a:cubicBezTo>
                <a:cubicBezTo>
                  <a:pt x="2858032" y="1853337"/>
                  <a:pt x="2824859" y="1852776"/>
                  <a:pt x="2792409" y="1851469"/>
                </a:cubicBezTo>
                <a:cubicBezTo>
                  <a:pt x="2757434" y="1849973"/>
                  <a:pt x="2718851" y="1853898"/>
                  <a:pt x="2687120" y="1847730"/>
                </a:cubicBezTo>
                <a:cubicBezTo>
                  <a:pt x="2592647" y="1829410"/>
                  <a:pt x="2495653" y="1825485"/>
                  <a:pt x="2396857" y="1825485"/>
                </a:cubicBezTo>
                <a:cubicBezTo>
                  <a:pt x="2378826" y="1825485"/>
                  <a:pt x="2360436" y="1828101"/>
                  <a:pt x="2343132" y="1830906"/>
                </a:cubicBezTo>
                <a:cubicBezTo>
                  <a:pt x="2242167" y="1847730"/>
                  <a:pt x="2140846" y="1846235"/>
                  <a:pt x="2038082" y="1835953"/>
                </a:cubicBezTo>
                <a:cubicBezTo>
                  <a:pt x="2016807" y="1833710"/>
                  <a:pt x="1993011" y="1833335"/>
                  <a:pt x="1971736" y="1835578"/>
                </a:cubicBezTo>
                <a:cubicBezTo>
                  <a:pt x="1911878" y="1842121"/>
                  <a:pt x="1853827" y="1852964"/>
                  <a:pt x="1793609" y="1857637"/>
                </a:cubicBezTo>
                <a:cubicBezTo>
                  <a:pt x="1694094" y="1865300"/>
                  <a:pt x="1607915" y="1839505"/>
                  <a:pt x="1518852" y="1822681"/>
                </a:cubicBezTo>
                <a:cubicBezTo>
                  <a:pt x="1434115" y="1806793"/>
                  <a:pt x="1362000" y="1770903"/>
                  <a:pt x="1261757" y="1778941"/>
                </a:cubicBezTo>
                <a:cubicBezTo>
                  <a:pt x="1251665" y="1779689"/>
                  <a:pt x="1240486" y="1774641"/>
                  <a:pt x="1229307" y="1773332"/>
                </a:cubicBezTo>
                <a:cubicBezTo>
                  <a:pt x="1198659" y="1769780"/>
                  <a:pt x="1168011" y="1765482"/>
                  <a:pt x="1137000" y="1763799"/>
                </a:cubicBezTo>
                <a:cubicBezTo>
                  <a:pt x="1099140" y="1761555"/>
                  <a:pt x="1060557" y="1762303"/>
                  <a:pt x="1022698" y="1760435"/>
                </a:cubicBezTo>
                <a:cubicBezTo>
                  <a:pt x="974019" y="1758192"/>
                  <a:pt x="926063" y="1752210"/>
                  <a:pt x="877744" y="1752210"/>
                </a:cubicBezTo>
                <a:cubicBezTo>
                  <a:pt x="838802" y="1752210"/>
                  <a:pt x="800219" y="1759126"/>
                  <a:pt x="761640" y="1762492"/>
                </a:cubicBezTo>
                <a:cubicBezTo>
                  <a:pt x="707192" y="1767164"/>
                  <a:pt x="647335" y="1765855"/>
                  <a:pt x="599379" y="1777819"/>
                </a:cubicBezTo>
                <a:cubicBezTo>
                  <a:pt x="548179" y="1790530"/>
                  <a:pt x="499500" y="1796325"/>
                  <a:pt x="446494" y="1792400"/>
                </a:cubicBezTo>
                <a:cubicBezTo>
                  <a:pt x="428827" y="1791091"/>
                  <a:pt x="406110" y="1783239"/>
                  <a:pt x="398179" y="1775203"/>
                </a:cubicBezTo>
                <a:cubicBezTo>
                  <a:pt x="380508" y="1757258"/>
                  <a:pt x="356352" y="1754078"/>
                  <a:pt x="323538" y="1760248"/>
                </a:cubicBezTo>
                <a:cubicBezTo>
                  <a:pt x="295052" y="1765482"/>
                  <a:pt x="260077" y="1768098"/>
                  <a:pt x="240608" y="1778193"/>
                </a:cubicBezTo>
                <a:cubicBezTo>
                  <a:pt x="185437" y="1806793"/>
                  <a:pt x="115123" y="1807727"/>
                  <a:pt x="46616" y="1815390"/>
                </a:cubicBezTo>
                <a:lnTo>
                  <a:pt x="0" y="1816030"/>
                </a:lnTo>
                <a:close/>
              </a:path>
            </a:pathLst>
          </a:custGeom>
          <a:solidFill>
            <a:srgbClr val="FFFFCC"/>
          </a:solidFill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974AA512-0626-46EA-9229-571D9AF08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9144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0CC1FDC-60B1-49C3-861C-17B43B8F4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9144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9000A0-1EF2-400A-A03F-A938B6558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5109"/>
          <a:stretch/>
        </p:blipFill>
        <p:spPr>
          <a:xfrm>
            <a:off x="5" y="4626672"/>
            <a:ext cx="4500562" cy="2231333"/>
          </a:xfrm>
          <a:custGeom>
            <a:avLst/>
            <a:gdLst/>
            <a:ahLst/>
            <a:cxnLst/>
            <a:rect l="l" t="t" r="r" b="b"/>
            <a:pathLst>
              <a:path w="6000749" h="2231333">
                <a:moveTo>
                  <a:pt x="0" y="0"/>
                </a:moveTo>
                <a:lnTo>
                  <a:pt x="72691" y="17406"/>
                </a:lnTo>
                <a:cubicBezTo>
                  <a:pt x="148481" y="30383"/>
                  <a:pt x="220742" y="46698"/>
                  <a:pt x="296226" y="60097"/>
                </a:cubicBezTo>
                <a:cubicBezTo>
                  <a:pt x="370206" y="73144"/>
                  <a:pt x="437720" y="89379"/>
                  <a:pt x="480349" y="125216"/>
                </a:cubicBezTo>
                <a:cubicBezTo>
                  <a:pt x="499356" y="141007"/>
                  <a:pt x="525382" y="157498"/>
                  <a:pt x="557943" y="163615"/>
                </a:cubicBezTo>
                <a:cubicBezTo>
                  <a:pt x="604345" y="172288"/>
                  <a:pt x="661153" y="169660"/>
                  <a:pt x="711165" y="175553"/>
                </a:cubicBezTo>
                <a:cubicBezTo>
                  <a:pt x="770063" y="182444"/>
                  <a:pt x="837588" y="186028"/>
                  <a:pt x="879549" y="204398"/>
                </a:cubicBezTo>
                <a:cubicBezTo>
                  <a:pt x="916855" y="220790"/>
                  <a:pt x="953854" y="232504"/>
                  <a:pt x="1001116" y="239544"/>
                </a:cubicBezTo>
                <a:cubicBezTo>
                  <a:pt x="1034231" y="244450"/>
                  <a:pt x="1060246" y="258298"/>
                  <a:pt x="1094195" y="261386"/>
                </a:cubicBezTo>
                <a:cubicBezTo>
                  <a:pt x="1138866" y="265586"/>
                  <a:pt x="1183578" y="267515"/>
                  <a:pt x="1223714" y="278216"/>
                </a:cubicBezTo>
                <a:cubicBezTo>
                  <a:pt x="1265355" y="289268"/>
                  <a:pt x="1311850" y="296041"/>
                  <a:pt x="1355118" y="305728"/>
                </a:cubicBezTo>
                <a:cubicBezTo>
                  <a:pt x="1378079" y="310949"/>
                  <a:pt x="1397488" y="319320"/>
                  <a:pt x="1419786" y="325014"/>
                </a:cubicBezTo>
                <a:cubicBezTo>
                  <a:pt x="1460608" y="335427"/>
                  <a:pt x="1502094" y="345369"/>
                  <a:pt x="1543857" y="354704"/>
                </a:cubicBezTo>
                <a:cubicBezTo>
                  <a:pt x="1585615" y="364042"/>
                  <a:pt x="1625938" y="376037"/>
                  <a:pt x="1671046" y="380742"/>
                </a:cubicBezTo>
                <a:cubicBezTo>
                  <a:pt x="1747931" y="388655"/>
                  <a:pt x="1830546" y="388197"/>
                  <a:pt x="1905505" y="397894"/>
                </a:cubicBezTo>
                <a:cubicBezTo>
                  <a:pt x="1981587" y="407809"/>
                  <a:pt x="2054123" y="423518"/>
                  <a:pt x="2122945" y="441265"/>
                </a:cubicBezTo>
                <a:cubicBezTo>
                  <a:pt x="2177385" y="455212"/>
                  <a:pt x="2228581" y="469434"/>
                  <a:pt x="2294752" y="471132"/>
                </a:cubicBezTo>
                <a:cubicBezTo>
                  <a:pt x="2331677" y="472097"/>
                  <a:pt x="2371413" y="480022"/>
                  <a:pt x="2395408" y="492459"/>
                </a:cubicBezTo>
                <a:cubicBezTo>
                  <a:pt x="2447358" y="519600"/>
                  <a:pt x="2511091" y="534866"/>
                  <a:pt x="2582175" y="545493"/>
                </a:cubicBezTo>
                <a:cubicBezTo>
                  <a:pt x="2677109" y="559894"/>
                  <a:pt x="2771051" y="575003"/>
                  <a:pt x="2866262" y="588797"/>
                </a:cubicBezTo>
                <a:cubicBezTo>
                  <a:pt x="2922430" y="597022"/>
                  <a:pt x="2978375" y="606222"/>
                  <a:pt x="3037156" y="609731"/>
                </a:cubicBezTo>
                <a:cubicBezTo>
                  <a:pt x="3157312" y="617135"/>
                  <a:pt x="3279825" y="620613"/>
                  <a:pt x="3400819" y="626199"/>
                </a:cubicBezTo>
                <a:cubicBezTo>
                  <a:pt x="3440401" y="627914"/>
                  <a:pt x="3478288" y="633082"/>
                  <a:pt x="3518455" y="633772"/>
                </a:cubicBezTo>
                <a:cubicBezTo>
                  <a:pt x="3561909" y="634558"/>
                  <a:pt x="3607887" y="630076"/>
                  <a:pt x="3651344" y="630862"/>
                </a:cubicBezTo>
                <a:cubicBezTo>
                  <a:pt x="3723634" y="632065"/>
                  <a:pt x="3794232" y="636721"/>
                  <a:pt x="3866545" y="638110"/>
                </a:cubicBezTo>
                <a:cubicBezTo>
                  <a:pt x="4006048" y="640676"/>
                  <a:pt x="4145775" y="642267"/>
                  <a:pt x="4285473" y="643672"/>
                </a:cubicBezTo>
                <a:cubicBezTo>
                  <a:pt x="4315376" y="643937"/>
                  <a:pt x="4347227" y="639960"/>
                  <a:pt x="4376827" y="640645"/>
                </a:cubicBezTo>
                <a:cubicBezTo>
                  <a:pt x="4455422" y="642649"/>
                  <a:pt x="4533821" y="645812"/>
                  <a:pt x="4611885" y="649215"/>
                </a:cubicBezTo>
                <a:cubicBezTo>
                  <a:pt x="4659174" y="651343"/>
                  <a:pt x="4705683" y="655658"/>
                  <a:pt x="4753275" y="657364"/>
                </a:cubicBezTo>
                <a:cubicBezTo>
                  <a:pt x="4791350" y="658729"/>
                  <a:pt x="4830284" y="658461"/>
                  <a:pt x="4869418" y="657033"/>
                </a:cubicBezTo>
                <a:cubicBezTo>
                  <a:pt x="4903115" y="655813"/>
                  <a:pt x="4937687" y="650502"/>
                  <a:pt x="4971135" y="650073"/>
                </a:cubicBezTo>
                <a:cubicBezTo>
                  <a:pt x="5061658" y="648863"/>
                  <a:pt x="5151317" y="649289"/>
                  <a:pt x="5241230" y="648922"/>
                </a:cubicBezTo>
                <a:cubicBezTo>
                  <a:pt x="5277253" y="648693"/>
                  <a:pt x="5313811" y="647065"/>
                  <a:pt x="5348950" y="648282"/>
                </a:cubicBezTo>
                <a:cubicBezTo>
                  <a:pt x="5442985" y="651293"/>
                  <a:pt x="5535910" y="656727"/>
                  <a:pt x="5630173" y="658762"/>
                </a:cubicBezTo>
                <a:cubicBezTo>
                  <a:pt x="5708356" y="660447"/>
                  <a:pt x="5788181" y="658310"/>
                  <a:pt x="5867229" y="658361"/>
                </a:cubicBezTo>
                <a:cubicBezTo>
                  <a:pt x="5900756" y="658488"/>
                  <a:pt x="5933146" y="660852"/>
                  <a:pt x="5966564" y="660237"/>
                </a:cubicBezTo>
                <a:lnTo>
                  <a:pt x="6000749" y="659420"/>
                </a:lnTo>
                <a:lnTo>
                  <a:pt x="6000749" y="2231333"/>
                </a:lnTo>
                <a:lnTo>
                  <a:pt x="0" y="2231333"/>
                </a:ln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E65444-3723-41FE-BDAE-BBADA64C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349" r="-4" b="9708"/>
          <a:stretch/>
        </p:blipFill>
        <p:spPr>
          <a:xfrm>
            <a:off x="4643432" y="4546610"/>
            <a:ext cx="4500562" cy="2311390"/>
          </a:xfrm>
          <a:custGeom>
            <a:avLst/>
            <a:gdLst/>
            <a:ahLst/>
            <a:cxnLst/>
            <a:rect l="l" t="t" r="r" b="b"/>
            <a:pathLst>
              <a:path w="6000750" h="2311390">
                <a:moveTo>
                  <a:pt x="6000750" y="0"/>
                </a:moveTo>
                <a:lnTo>
                  <a:pt x="6000750" y="2311390"/>
                </a:lnTo>
                <a:lnTo>
                  <a:pt x="0" y="2311390"/>
                </a:lnTo>
                <a:lnTo>
                  <a:pt x="0" y="734920"/>
                </a:lnTo>
                <a:lnTo>
                  <a:pt x="1095" y="734894"/>
                </a:lnTo>
                <a:cubicBezTo>
                  <a:pt x="43984" y="734250"/>
                  <a:pt x="86048" y="738067"/>
                  <a:pt x="129385" y="735472"/>
                </a:cubicBezTo>
                <a:cubicBezTo>
                  <a:pt x="232307" y="729284"/>
                  <a:pt x="335601" y="720589"/>
                  <a:pt x="439001" y="712634"/>
                </a:cubicBezTo>
                <a:cubicBezTo>
                  <a:pt x="545634" y="704406"/>
                  <a:pt x="651969" y="696599"/>
                  <a:pt x="758504" y="687629"/>
                </a:cubicBezTo>
                <a:cubicBezTo>
                  <a:pt x="816779" y="682526"/>
                  <a:pt x="875044" y="674778"/>
                  <a:pt x="933292" y="669489"/>
                </a:cubicBezTo>
                <a:cubicBezTo>
                  <a:pt x="984352" y="664848"/>
                  <a:pt x="1035370" y="662477"/>
                  <a:pt x="1086506" y="658393"/>
                </a:cubicBezTo>
                <a:cubicBezTo>
                  <a:pt x="1130782" y="654718"/>
                  <a:pt x="1175257" y="649884"/>
                  <a:pt x="1219534" y="646211"/>
                </a:cubicBezTo>
                <a:cubicBezTo>
                  <a:pt x="1290462" y="640432"/>
                  <a:pt x="1361113" y="635263"/>
                  <a:pt x="1431711" y="629722"/>
                </a:cubicBezTo>
                <a:cubicBezTo>
                  <a:pt x="1461217" y="627211"/>
                  <a:pt x="1492578" y="627456"/>
                  <a:pt x="1519667" y="620761"/>
                </a:cubicBezTo>
                <a:cubicBezTo>
                  <a:pt x="1587916" y="603847"/>
                  <a:pt x="1656387" y="596155"/>
                  <a:pt x="1725966" y="591136"/>
                </a:cubicBezTo>
                <a:cubicBezTo>
                  <a:pt x="1749762" y="589442"/>
                  <a:pt x="1775054" y="585455"/>
                  <a:pt x="1797450" y="579050"/>
                </a:cubicBezTo>
                <a:cubicBezTo>
                  <a:pt x="1843316" y="566085"/>
                  <a:pt x="1887380" y="550735"/>
                  <a:pt x="1932323" y="536394"/>
                </a:cubicBezTo>
                <a:cubicBezTo>
                  <a:pt x="1937189" y="534756"/>
                  <a:pt x="1943230" y="533703"/>
                  <a:pt x="1948503" y="532386"/>
                </a:cubicBezTo>
                <a:cubicBezTo>
                  <a:pt x="1978398" y="524909"/>
                  <a:pt x="2007931" y="517486"/>
                  <a:pt x="2037880" y="510381"/>
                </a:cubicBezTo>
                <a:cubicBezTo>
                  <a:pt x="2054086" y="506558"/>
                  <a:pt x="2070838" y="503979"/>
                  <a:pt x="2087076" y="500340"/>
                </a:cubicBezTo>
                <a:cubicBezTo>
                  <a:pt x="2149873" y="486094"/>
                  <a:pt x="2221079" y="484810"/>
                  <a:pt x="2272858" y="454575"/>
                </a:cubicBezTo>
                <a:cubicBezTo>
                  <a:pt x="2306495" y="435047"/>
                  <a:pt x="2341595" y="433439"/>
                  <a:pt x="2380104" y="430211"/>
                </a:cubicBezTo>
                <a:cubicBezTo>
                  <a:pt x="2409257" y="427750"/>
                  <a:pt x="2438807" y="422967"/>
                  <a:pt x="2468103" y="418977"/>
                </a:cubicBezTo>
                <a:cubicBezTo>
                  <a:pt x="2519585" y="412197"/>
                  <a:pt x="2571014" y="405050"/>
                  <a:pt x="2622548" y="398641"/>
                </a:cubicBezTo>
                <a:cubicBezTo>
                  <a:pt x="2639023" y="396667"/>
                  <a:pt x="2656458" y="398902"/>
                  <a:pt x="2672418" y="395869"/>
                </a:cubicBezTo>
                <a:cubicBezTo>
                  <a:pt x="2746164" y="381759"/>
                  <a:pt x="2819620" y="365613"/>
                  <a:pt x="2893419" y="351874"/>
                </a:cubicBezTo>
                <a:cubicBezTo>
                  <a:pt x="2935275" y="344016"/>
                  <a:pt x="2978972" y="341367"/>
                  <a:pt x="3020366" y="332819"/>
                </a:cubicBezTo>
                <a:cubicBezTo>
                  <a:pt x="3068131" y="322983"/>
                  <a:pt x="3114167" y="308673"/>
                  <a:pt x="3161342" y="297221"/>
                </a:cubicBezTo>
                <a:cubicBezTo>
                  <a:pt x="3174363" y="294043"/>
                  <a:pt x="3189236" y="293620"/>
                  <a:pt x="3203211" y="292002"/>
                </a:cubicBezTo>
                <a:cubicBezTo>
                  <a:pt x="3218970" y="290132"/>
                  <a:pt x="3234426" y="288683"/>
                  <a:pt x="3250159" y="286626"/>
                </a:cubicBezTo>
                <a:cubicBezTo>
                  <a:pt x="3298046" y="280173"/>
                  <a:pt x="3345799" y="272793"/>
                  <a:pt x="3393818" y="267264"/>
                </a:cubicBezTo>
                <a:cubicBezTo>
                  <a:pt x="3423192" y="263828"/>
                  <a:pt x="3454972" y="267035"/>
                  <a:pt x="3481709" y="260387"/>
                </a:cubicBezTo>
                <a:cubicBezTo>
                  <a:pt x="3536269" y="247128"/>
                  <a:pt x="3593315" y="251261"/>
                  <a:pt x="3647216" y="233376"/>
                </a:cubicBezTo>
                <a:cubicBezTo>
                  <a:pt x="3663932" y="227970"/>
                  <a:pt x="3688545" y="232011"/>
                  <a:pt x="3709303" y="229426"/>
                </a:cubicBezTo>
                <a:cubicBezTo>
                  <a:pt x="3761194" y="222966"/>
                  <a:pt x="3812926" y="215397"/>
                  <a:pt x="3864658" y="207827"/>
                </a:cubicBezTo>
                <a:cubicBezTo>
                  <a:pt x="3911039" y="201022"/>
                  <a:pt x="3959599" y="196736"/>
                  <a:pt x="4003479" y="185188"/>
                </a:cubicBezTo>
                <a:cubicBezTo>
                  <a:pt x="4049450" y="172966"/>
                  <a:pt x="4091676" y="167696"/>
                  <a:pt x="4137908" y="167519"/>
                </a:cubicBezTo>
                <a:cubicBezTo>
                  <a:pt x="4169572" y="167345"/>
                  <a:pt x="4202492" y="163215"/>
                  <a:pt x="4234801" y="159925"/>
                </a:cubicBezTo>
                <a:cubicBezTo>
                  <a:pt x="4269637" y="156466"/>
                  <a:pt x="4307279" y="147130"/>
                  <a:pt x="4339563" y="148755"/>
                </a:cubicBezTo>
                <a:cubicBezTo>
                  <a:pt x="4435676" y="153547"/>
                  <a:pt x="4532252" y="143733"/>
                  <a:pt x="4630058" y="129778"/>
                </a:cubicBezTo>
                <a:cubicBezTo>
                  <a:pt x="4647908" y="127231"/>
                  <a:pt x="4665744" y="122044"/>
                  <a:pt x="4682478" y="116824"/>
                </a:cubicBezTo>
                <a:cubicBezTo>
                  <a:pt x="4780055" y="85907"/>
                  <a:pt x="4880571" y="73077"/>
                  <a:pt x="4983757" y="68740"/>
                </a:cubicBezTo>
                <a:cubicBezTo>
                  <a:pt x="5005136" y="67956"/>
                  <a:pt x="5028746" y="64966"/>
                  <a:pt x="5049491" y="59740"/>
                </a:cubicBezTo>
                <a:cubicBezTo>
                  <a:pt x="5107825" y="44808"/>
                  <a:pt x="5163762" y="25875"/>
                  <a:pt x="5222717" y="12743"/>
                </a:cubicBezTo>
                <a:cubicBezTo>
                  <a:pt x="5320152" y="-8899"/>
                  <a:pt x="5409110" y="4465"/>
                  <a:pt x="5499656" y="8541"/>
                </a:cubicBezTo>
                <a:cubicBezTo>
                  <a:pt x="5585788" y="12301"/>
                  <a:pt x="5662249" y="37645"/>
                  <a:pt x="5760352" y="15529"/>
                </a:cubicBezTo>
                <a:cubicBezTo>
                  <a:pt x="5770237" y="13363"/>
                  <a:pt x="5782017" y="16781"/>
                  <a:pt x="5793269" y="16498"/>
                </a:cubicBezTo>
                <a:cubicBezTo>
                  <a:pt x="5824111" y="15685"/>
                  <a:pt x="5855059" y="15611"/>
                  <a:pt x="5885997" y="12898"/>
                </a:cubicBezTo>
                <a:cubicBezTo>
                  <a:pt x="5923794" y="9771"/>
                  <a:pt x="5961885" y="3581"/>
                  <a:pt x="5999628" y="83"/>
                </a:cubicBezTo>
                <a:close/>
              </a:path>
            </a:pathLst>
          </a:cu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9B2319FA-B636-4971-BA3D-EA448709D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083182"/>
            <a:ext cx="9144000" cy="1203823"/>
            <a:chOff x="0" y="4083182"/>
            <a:chExt cx="12192000" cy="1203823"/>
          </a:xfrm>
          <a:effectLst>
            <a:outerShdw blurRad="381000" dist="152400" dir="16200000" rotWithShape="0">
              <a:prstClr val="black">
                <a:alpha val="10000"/>
              </a:prstClr>
            </a:outerShdw>
          </a:effectLst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8A025D-FBC9-4004-BFA0-5E3DC3E9B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88221B-C76B-4ADD-99AA-26982E3E7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83182"/>
              <a:ext cx="12192000" cy="1203823"/>
            </a:xfrm>
            <a:custGeom>
              <a:avLst/>
              <a:gdLst>
                <a:gd name="connsiteX0" fmla="*/ 12192000 w 12192000"/>
                <a:gd name="connsiteY0" fmla="*/ 0 h 1203823"/>
                <a:gd name="connsiteX1" fmla="*/ 12192000 w 12192000"/>
                <a:gd name="connsiteY1" fmla="*/ 463428 h 1203823"/>
                <a:gd name="connsiteX2" fmla="*/ 12190878 w 12192000"/>
                <a:gd name="connsiteY2" fmla="*/ 463511 h 1203823"/>
                <a:gd name="connsiteX3" fmla="*/ 12077247 w 12192000"/>
                <a:gd name="connsiteY3" fmla="*/ 476326 h 1203823"/>
                <a:gd name="connsiteX4" fmla="*/ 11984519 w 12192000"/>
                <a:gd name="connsiteY4" fmla="*/ 479926 h 1203823"/>
                <a:gd name="connsiteX5" fmla="*/ 11951602 w 12192000"/>
                <a:gd name="connsiteY5" fmla="*/ 478957 h 1203823"/>
                <a:gd name="connsiteX6" fmla="*/ 11690906 w 12192000"/>
                <a:gd name="connsiteY6" fmla="*/ 471969 h 1203823"/>
                <a:gd name="connsiteX7" fmla="*/ 11413967 w 12192000"/>
                <a:gd name="connsiteY7" fmla="*/ 476171 h 1203823"/>
                <a:gd name="connsiteX8" fmla="*/ 11240741 w 12192000"/>
                <a:gd name="connsiteY8" fmla="*/ 523168 h 1203823"/>
                <a:gd name="connsiteX9" fmla="*/ 11175007 w 12192000"/>
                <a:gd name="connsiteY9" fmla="*/ 532168 h 1203823"/>
                <a:gd name="connsiteX10" fmla="*/ 10873728 w 12192000"/>
                <a:gd name="connsiteY10" fmla="*/ 580252 h 1203823"/>
                <a:gd name="connsiteX11" fmla="*/ 10821308 w 12192000"/>
                <a:gd name="connsiteY11" fmla="*/ 593206 h 1203823"/>
                <a:gd name="connsiteX12" fmla="*/ 10530813 w 12192000"/>
                <a:gd name="connsiteY12" fmla="*/ 612183 h 1203823"/>
                <a:gd name="connsiteX13" fmla="*/ 10426051 w 12192000"/>
                <a:gd name="connsiteY13" fmla="*/ 623353 h 1203823"/>
                <a:gd name="connsiteX14" fmla="*/ 10329158 w 12192000"/>
                <a:gd name="connsiteY14" fmla="*/ 630947 h 1203823"/>
                <a:gd name="connsiteX15" fmla="*/ 10194729 w 12192000"/>
                <a:gd name="connsiteY15" fmla="*/ 648616 h 1203823"/>
                <a:gd name="connsiteX16" fmla="*/ 10055908 w 12192000"/>
                <a:gd name="connsiteY16" fmla="*/ 671255 h 1203823"/>
                <a:gd name="connsiteX17" fmla="*/ 9900553 w 12192000"/>
                <a:gd name="connsiteY17" fmla="*/ 692854 h 1203823"/>
                <a:gd name="connsiteX18" fmla="*/ 9838466 w 12192000"/>
                <a:gd name="connsiteY18" fmla="*/ 696804 h 1203823"/>
                <a:gd name="connsiteX19" fmla="*/ 9672959 w 12192000"/>
                <a:gd name="connsiteY19" fmla="*/ 723815 h 1203823"/>
                <a:gd name="connsiteX20" fmla="*/ 9585068 w 12192000"/>
                <a:gd name="connsiteY20" fmla="*/ 730692 h 1203823"/>
                <a:gd name="connsiteX21" fmla="*/ 9441409 w 12192000"/>
                <a:gd name="connsiteY21" fmla="*/ 750054 h 1203823"/>
                <a:gd name="connsiteX22" fmla="*/ 9394461 w 12192000"/>
                <a:gd name="connsiteY22" fmla="*/ 755430 h 1203823"/>
                <a:gd name="connsiteX23" fmla="*/ 9352592 w 12192000"/>
                <a:gd name="connsiteY23" fmla="*/ 760649 h 1203823"/>
                <a:gd name="connsiteX24" fmla="*/ 9211616 w 12192000"/>
                <a:gd name="connsiteY24" fmla="*/ 796247 h 1203823"/>
                <a:gd name="connsiteX25" fmla="*/ 9084669 w 12192000"/>
                <a:gd name="connsiteY25" fmla="*/ 815302 h 1203823"/>
                <a:gd name="connsiteX26" fmla="*/ 8863668 w 12192000"/>
                <a:gd name="connsiteY26" fmla="*/ 859297 h 1203823"/>
                <a:gd name="connsiteX27" fmla="*/ 8813798 w 12192000"/>
                <a:gd name="connsiteY27" fmla="*/ 862069 h 1203823"/>
                <a:gd name="connsiteX28" fmla="*/ 8659353 w 12192000"/>
                <a:gd name="connsiteY28" fmla="*/ 882405 h 1203823"/>
                <a:gd name="connsiteX29" fmla="*/ 8571354 w 12192000"/>
                <a:gd name="connsiteY29" fmla="*/ 893639 h 1203823"/>
                <a:gd name="connsiteX30" fmla="*/ 8464108 w 12192000"/>
                <a:gd name="connsiteY30" fmla="*/ 918003 h 1203823"/>
                <a:gd name="connsiteX31" fmla="*/ 8278326 w 12192000"/>
                <a:gd name="connsiteY31" fmla="*/ 963768 h 1203823"/>
                <a:gd name="connsiteX32" fmla="*/ 8229130 w 12192000"/>
                <a:gd name="connsiteY32" fmla="*/ 973809 h 1203823"/>
                <a:gd name="connsiteX33" fmla="*/ 8139753 w 12192000"/>
                <a:gd name="connsiteY33" fmla="*/ 995814 h 1203823"/>
                <a:gd name="connsiteX34" fmla="*/ 8123573 w 12192000"/>
                <a:gd name="connsiteY34" fmla="*/ 999822 h 1203823"/>
                <a:gd name="connsiteX35" fmla="*/ 7988700 w 12192000"/>
                <a:gd name="connsiteY35" fmla="*/ 1042478 h 1203823"/>
                <a:gd name="connsiteX36" fmla="*/ 7917216 w 12192000"/>
                <a:gd name="connsiteY36" fmla="*/ 1054564 h 1203823"/>
                <a:gd name="connsiteX37" fmla="*/ 7710917 w 12192000"/>
                <a:gd name="connsiteY37" fmla="*/ 1084189 h 1203823"/>
                <a:gd name="connsiteX38" fmla="*/ 7622961 w 12192000"/>
                <a:gd name="connsiteY38" fmla="*/ 1093150 h 1203823"/>
                <a:gd name="connsiteX39" fmla="*/ 7410784 w 12192000"/>
                <a:gd name="connsiteY39" fmla="*/ 1109639 h 1203823"/>
                <a:gd name="connsiteX40" fmla="*/ 7277756 w 12192000"/>
                <a:gd name="connsiteY40" fmla="*/ 1121821 h 1203823"/>
                <a:gd name="connsiteX41" fmla="*/ 7124542 w 12192000"/>
                <a:gd name="connsiteY41" fmla="*/ 1132917 h 1203823"/>
                <a:gd name="connsiteX42" fmla="*/ 6949754 w 12192000"/>
                <a:gd name="connsiteY42" fmla="*/ 1151057 h 1203823"/>
                <a:gd name="connsiteX43" fmla="*/ 6630251 w 12192000"/>
                <a:gd name="connsiteY43" fmla="*/ 1176062 h 1203823"/>
                <a:gd name="connsiteX44" fmla="*/ 6320635 w 12192000"/>
                <a:gd name="connsiteY44" fmla="*/ 1198900 h 1203823"/>
                <a:gd name="connsiteX45" fmla="*/ 6192345 w 12192000"/>
                <a:gd name="connsiteY45" fmla="*/ 1198322 h 1203823"/>
                <a:gd name="connsiteX46" fmla="*/ 5966564 w 12192000"/>
                <a:gd name="connsiteY46" fmla="*/ 1203722 h 1203823"/>
                <a:gd name="connsiteX47" fmla="*/ 5867229 w 12192000"/>
                <a:gd name="connsiteY47" fmla="*/ 1201846 h 1203823"/>
                <a:gd name="connsiteX48" fmla="*/ 5630174 w 12192000"/>
                <a:gd name="connsiteY48" fmla="*/ 1202247 h 1203823"/>
                <a:gd name="connsiteX49" fmla="*/ 5348950 w 12192000"/>
                <a:gd name="connsiteY49" fmla="*/ 1191767 h 1203823"/>
                <a:gd name="connsiteX50" fmla="*/ 5241230 w 12192000"/>
                <a:gd name="connsiteY50" fmla="*/ 1192407 h 1203823"/>
                <a:gd name="connsiteX51" fmla="*/ 4971135 w 12192000"/>
                <a:gd name="connsiteY51" fmla="*/ 1193558 h 1203823"/>
                <a:gd name="connsiteX52" fmla="*/ 4869418 w 12192000"/>
                <a:gd name="connsiteY52" fmla="*/ 1200518 h 1203823"/>
                <a:gd name="connsiteX53" fmla="*/ 4753276 w 12192000"/>
                <a:gd name="connsiteY53" fmla="*/ 1200849 h 1203823"/>
                <a:gd name="connsiteX54" fmla="*/ 4611885 w 12192000"/>
                <a:gd name="connsiteY54" fmla="*/ 1192700 h 1203823"/>
                <a:gd name="connsiteX55" fmla="*/ 4376827 w 12192000"/>
                <a:gd name="connsiteY55" fmla="*/ 1184130 h 1203823"/>
                <a:gd name="connsiteX56" fmla="*/ 4285473 w 12192000"/>
                <a:gd name="connsiteY56" fmla="*/ 1187157 h 1203823"/>
                <a:gd name="connsiteX57" fmla="*/ 3866545 w 12192000"/>
                <a:gd name="connsiteY57" fmla="*/ 1181595 h 1203823"/>
                <a:gd name="connsiteX58" fmla="*/ 3651344 w 12192000"/>
                <a:gd name="connsiteY58" fmla="*/ 1174347 h 1203823"/>
                <a:gd name="connsiteX59" fmla="*/ 3518455 w 12192000"/>
                <a:gd name="connsiteY59" fmla="*/ 1177257 h 1203823"/>
                <a:gd name="connsiteX60" fmla="*/ 3400820 w 12192000"/>
                <a:gd name="connsiteY60" fmla="*/ 1169684 h 1203823"/>
                <a:gd name="connsiteX61" fmla="*/ 3037156 w 12192000"/>
                <a:gd name="connsiteY61" fmla="*/ 1153216 h 1203823"/>
                <a:gd name="connsiteX62" fmla="*/ 2866262 w 12192000"/>
                <a:gd name="connsiteY62" fmla="*/ 1132282 h 1203823"/>
                <a:gd name="connsiteX63" fmla="*/ 2582175 w 12192000"/>
                <a:gd name="connsiteY63" fmla="*/ 1088978 h 1203823"/>
                <a:gd name="connsiteX64" fmla="*/ 2395408 w 12192000"/>
                <a:gd name="connsiteY64" fmla="*/ 1035944 h 1203823"/>
                <a:gd name="connsiteX65" fmla="*/ 2294753 w 12192000"/>
                <a:gd name="connsiteY65" fmla="*/ 1014617 h 1203823"/>
                <a:gd name="connsiteX66" fmla="*/ 2122946 w 12192000"/>
                <a:gd name="connsiteY66" fmla="*/ 984750 h 1203823"/>
                <a:gd name="connsiteX67" fmla="*/ 1905506 w 12192000"/>
                <a:gd name="connsiteY67" fmla="*/ 941379 h 1203823"/>
                <a:gd name="connsiteX68" fmla="*/ 1671047 w 12192000"/>
                <a:gd name="connsiteY68" fmla="*/ 924227 h 1203823"/>
                <a:gd name="connsiteX69" fmla="*/ 1543858 w 12192000"/>
                <a:gd name="connsiteY69" fmla="*/ 898189 h 1203823"/>
                <a:gd name="connsiteX70" fmla="*/ 1419786 w 12192000"/>
                <a:gd name="connsiteY70" fmla="*/ 868499 h 1203823"/>
                <a:gd name="connsiteX71" fmla="*/ 1355118 w 12192000"/>
                <a:gd name="connsiteY71" fmla="*/ 849213 h 1203823"/>
                <a:gd name="connsiteX72" fmla="*/ 1223715 w 12192000"/>
                <a:gd name="connsiteY72" fmla="*/ 821701 h 1203823"/>
                <a:gd name="connsiteX73" fmla="*/ 1094195 w 12192000"/>
                <a:gd name="connsiteY73" fmla="*/ 804871 h 1203823"/>
                <a:gd name="connsiteX74" fmla="*/ 1001117 w 12192000"/>
                <a:gd name="connsiteY74" fmla="*/ 783029 h 1203823"/>
                <a:gd name="connsiteX75" fmla="*/ 879550 w 12192000"/>
                <a:gd name="connsiteY75" fmla="*/ 747883 h 1203823"/>
                <a:gd name="connsiteX76" fmla="*/ 711166 w 12192000"/>
                <a:gd name="connsiteY76" fmla="*/ 719038 h 1203823"/>
                <a:gd name="connsiteX77" fmla="*/ 557943 w 12192000"/>
                <a:gd name="connsiteY77" fmla="*/ 707100 h 1203823"/>
                <a:gd name="connsiteX78" fmla="*/ 480350 w 12192000"/>
                <a:gd name="connsiteY78" fmla="*/ 668701 h 1203823"/>
                <a:gd name="connsiteX79" fmla="*/ 296226 w 12192000"/>
                <a:gd name="connsiteY79" fmla="*/ 603582 h 1203823"/>
                <a:gd name="connsiteX80" fmla="*/ 72691 w 12192000"/>
                <a:gd name="connsiteY80" fmla="*/ 560891 h 1203823"/>
                <a:gd name="connsiteX81" fmla="*/ 0 w 12192000"/>
                <a:gd name="connsiteY81" fmla="*/ 543485 h 1203823"/>
                <a:gd name="connsiteX82" fmla="*/ 0 w 12192000"/>
                <a:gd name="connsiteY82" fmla="*/ 384356 h 1203823"/>
                <a:gd name="connsiteX83" fmla="*/ 51786 w 12192000"/>
                <a:gd name="connsiteY83" fmla="*/ 393936 h 1203823"/>
                <a:gd name="connsiteX84" fmla="*/ 205563 w 12192000"/>
                <a:gd name="connsiteY84" fmla="*/ 414858 h 1203823"/>
                <a:gd name="connsiteX85" fmla="*/ 354393 w 12192000"/>
                <a:gd name="connsiteY85" fmla="*/ 426666 h 1203823"/>
                <a:gd name="connsiteX86" fmla="*/ 448284 w 12192000"/>
                <a:gd name="connsiteY86" fmla="*/ 436307 h 1203823"/>
                <a:gd name="connsiteX87" fmla="*/ 611520 w 12192000"/>
                <a:gd name="connsiteY87" fmla="*/ 434165 h 1203823"/>
                <a:gd name="connsiteX88" fmla="*/ 746078 w 12192000"/>
                <a:gd name="connsiteY88" fmla="*/ 422520 h 1203823"/>
                <a:gd name="connsiteX89" fmla="*/ 902726 w 12192000"/>
                <a:gd name="connsiteY89" fmla="*/ 409988 h 1203823"/>
                <a:gd name="connsiteX90" fmla="*/ 1113856 w 12192000"/>
                <a:gd name="connsiteY90" fmla="*/ 414229 h 1203823"/>
                <a:gd name="connsiteX91" fmla="*/ 1333451 w 12192000"/>
                <a:gd name="connsiteY91" fmla="*/ 459937 h 1203823"/>
                <a:gd name="connsiteX92" fmla="*/ 1408611 w 12192000"/>
                <a:gd name="connsiteY92" fmla="*/ 458277 h 1203823"/>
                <a:gd name="connsiteX93" fmla="*/ 1630193 w 12192000"/>
                <a:gd name="connsiteY93" fmla="*/ 403060 h 1203823"/>
                <a:gd name="connsiteX94" fmla="*/ 1956291 w 12192000"/>
                <a:gd name="connsiteY94" fmla="*/ 332366 h 1203823"/>
                <a:gd name="connsiteX95" fmla="*/ 2042816 w 12192000"/>
                <a:gd name="connsiteY95" fmla="*/ 344001 h 1203823"/>
                <a:gd name="connsiteX96" fmla="*/ 2183422 w 12192000"/>
                <a:gd name="connsiteY96" fmla="*/ 369633 h 1203823"/>
                <a:gd name="connsiteX97" fmla="*/ 2269568 w 12192000"/>
                <a:gd name="connsiteY97" fmla="*/ 439858 h 1203823"/>
                <a:gd name="connsiteX98" fmla="*/ 2331131 w 12192000"/>
                <a:gd name="connsiteY98" fmla="*/ 524162 h 1203823"/>
                <a:gd name="connsiteX99" fmla="*/ 2385114 w 12192000"/>
                <a:gd name="connsiteY99" fmla="*/ 555356 h 1203823"/>
                <a:gd name="connsiteX100" fmla="*/ 2444035 w 12192000"/>
                <a:gd name="connsiteY100" fmla="*/ 572629 h 1203823"/>
                <a:gd name="connsiteX101" fmla="*/ 2525981 w 12192000"/>
                <a:gd name="connsiteY101" fmla="*/ 603233 h 1203823"/>
                <a:gd name="connsiteX102" fmla="*/ 2603912 w 12192000"/>
                <a:gd name="connsiteY102" fmla="*/ 684824 h 1203823"/>
                <a:gd name="connsiteX103" fmla="*/ 2678830 w 12192000"/>
                <a:gd name="connsiteY103" fmla="*/ 706989 h 1203823"/>
                <a:gd name="connsiteX104" fmla="*/ 2738096 w 12192000"/>
                <a:gd name="connsiteY104" fmla="*/ 711375 h 1203823"/>
                <a:gd name="connsiteX105" fmla="*/ 2983808 w 12192000"/>
                <a:gd name="connsiteY105" fmla="*/ 728242 h 1203823"/>
                <a:gd name="connsiteX106" fmla="*/ 3013999 w 12192000"/>
                <a:gd name="connsiteY106" fmla="*/ 725445 h 1203823"/>
                <a:gd name="connsiteX107" fmla="*/ 3364421 w 12192000"/>
                <a:gd name="connsiteY107" fmla="*/ 720577 h 1203823"/>
                <a:gd name="connsiteX108" fmla="*/ 3460524 w 12192000"/>
                <a:gd name="connsiteY108" fmla="*/ 717627 h 1203823"/>
                <a:gd name="connsiteX109" fmla="*/ 3710984 w 12192000"/>
                <a:gd name="connsiteY109" fmla="*/ 714181 h 1203823"/>
                <a:gd name="connsiteX110" fmla="*/ 3850962 w 12192000"/>
                <a:gd name="connsiteY110" fmla="*/ 778801 h 1203823"/>
                <a:gd name="connsiteX111" fmla="*/ 3946288 w 12192000"/>
                <a:gd name="connsiteY111" fmla="*/ 816371 h 1203823"/>
                <a:gd name="connsiteX112" fmla="*/ 4065134 w 12192000"/>
                <a:gd name="connsiteY112" fmla="*/ 832458 h 1203823"/>
                <a:gd name="connsiteX113" fmla="*/ 4132175 w 12192000"/>
                <a:gd name="connsiteY113" fmla="*/ 835166 h 1203823"/>
                <a:gd name="connsiteX114" fmla="*/ 4305860 w 12192000"/>
                <a:gd name="connsiteY114" fmla="*/ 804155 h 1203823"/>
                <a:gd name="connsiteX115" fmla="*/ 4382133 w 12192000"/>
                <a:gd name="connsiteY115" fmla="*/ 769480 h 1203823"/>
                <a:gd name="connsiteX116" fmla="*/ 4453290 w 12192000"/>
                <a:gd name="connsiteY116" fmla="*/ 752531 h 1203823"/>
                <a:gd name="connsiteX117" fmla="*/ 4657973 w 12192000"/>
                <a:gd name="connsiteY117" fmla="*/ 795834 h 1203823"/>
                <a:gd name="connsiteX118" fmla="*/ 4682401 w 12192000"/>
                <a:gd name="connsiteY118" fmla="*/ 813875 h 1203823"/>
                <a:gd name="connsiteX119" fmla="*/ 4771816 w 12192000"/>
                <a:gd name="connsiteY119" fmla="*/ 907045 h 1203823"/>
                <a:gd name="connsiteX120" fmla="*/ 4827522 w 12192000"/>
                <a:gd name="connsiteY120" fmla="*/ 929875 h 1203823"/>
                <a:gd name="connsiteX121" fmla="*/ 4849943 w 12192000"/>
                <a:gd name="connsiteY121" fmla="*/ 933850 h 1203823"/>
                <a:gd name="connsiteX122" fmla="*/ 5009628 w 12192000"/>
                <a:gd name="connsiteY122" fmla="*/ 957895 h 1203823"/>
                <a:gd name="connsiteX123" fmla="*/ 5158713 w 12192000"/>
                <a:gd name="connsiteY123" fmla="*/ 963814 h 1203823"/>
                <a:gd name="connsiteX124" fmla="*/ 5376429 w 12192000"/>
                <a:gd name="connsiteY124" fmla="*/ 963150 h 1203823"/>
                <a:gd name="connsiteX125" fmla="*/ 5475789 w 12192000"/>
                <a:gd name="connsiteY125" fmla="*/ 980508 h 1203823"/>
                <a:gd name="connsiteX126" fmla="*/ 5653403 w 12192000"/>
                <a:gd name="connsiteY126" fmla="*/ 987267 h 1203823"/>
                <a:gd name="connsiteX127" fmla="*/ 5726343 w 12192000"/>
                <a:gd name="connsiteY127" fmla="*/ 985356 h 1203823"/>
                <a:gd name="connsiteX128" fmla="*/ 5790565 w 12192000"/>
                <a:gd name="connsiteY128" fmla="*/ 991299 h 1203823"/>
                <a:gd name="connsiteX129" fmla="*/ 5860261 w 12192000"/>
                <a:gd name="connsiteY129" fmla="*/ 1004957 h 1203823"/>
                <a:gd name="connsiteX130" fmla="*/ 6042103 w 12192000"/>
                <a:gd name="connsiteY130" fmla="*/ 1036225 h 1203823"/>
                <a:gd name="connsiteX131" fmla="*/ 6302000 w 12192000"/>
                <a:gd name="connsiteY131" fmla="*/ 989138 h 1203823"/>
                <a:gd name="connsiteX132" fmla="*/ 6452027 w 12192000"/>
                <a:gd name="connsiteY132" fmla="*/ 968488 h 1203823"/>
                <a:gd name="connsiteX133" fmla="*/ 6589207 w 12192000"/>
                <a:gd name="connsiteY133" fmla="*/ 939473 h 1203823"/>
                <a:gd name="connsiteX134" fmla="*/ 6631071 w 12192000"/>
                <a:gd name="connsiteY134" fmla="*/ 911221 h 1203823"/>
                <a:gd name="connsiteX135" fmla="*/ 6828276 w 12192000"/>
                <a:gd name="connsiteY135" fmla="*/ 942940 h 1203823"/>
                <a:gd name="connsiteX136" fmla="*/ 6900805 w 12192000"/>
                <a:gd name="connsiteY136" fmla="*/ 984139 h 1203823"/>
                <a:gd name="connsiteX137" fmla="*/ 7034669 w 12192000"/>
                <a:gd name="connsiteY137" fmla="*/ 1018664 h 1203823"/>
                <a:gd name="connsiteX138" fmla="*/ 7281069 w 12192000"/>
                <a:gd name="connsiteY138" fmla="*/ 966326 h 1203823"/>
                <a:gd name="connsiteX139" fmla="*/ 7412782 w 12192000"/>
                <a:gd name="connsiteY139" fmla="*/ 909205 h 1203823"/>
                <a:gd name="connsiteX140" fmla="*/ 7500329 w 12192000"/>
                <a:gd name="connsiteY140" fmla="*/ 894825 h 1203823"/>
                <a:gd name="connsiteX141" fmla="*/ 7662326 w 12192000"/>
                <a:gd name="connsiteY141" fmla="*/ 927415 h 1203823"/>
                <a:gd name="connsiteX142" fmla="*/ 7725336 w 12192000"/>
                <a:gd name="connsiteY142" fmla="*/ 924843 h 1203823"/>
                <a:gd name="connsiteX143" fmla="*/ 7833282 w 12192000"/>
                <a:gd name="connsiteY143" fmla="*/ 913030 h 1203823"/>
                <a:gd name="connsiteX144" fmla="*/ 7928607 w 12192000"/>
                <a:gd name="connsiteY144" fmla="*/ 881682 h 1203823"/>
                <a:gd name="connsiteX145" fmla="*/ 8146599 w 12192000"/>
                <a:gd name="connsiteY145" fmla="*/ 762967 h 1203823"/>
                <a:gd name="connsiteX146" fmla="*/ 8183580 w 12192000"/>
                <a:gd name="connsiteY146" fmla="*/ 749004 h 1203823"/>
                <a:gd name="connsiteX147" fmla="*/ 8250226 w 12192000"/>
                <a:gd name="connsiteY147" fmla="*/ 733642 h 1203823"/>
                <a:gd name="connsiteX148" fmla="*/ 8505932 w 12192000"/>
                <a:gd name="connsiteY148" fmla="*/ 626541 h 1203823"/>
                <a:gd name="connsiteX149" fmla="*/ 8564196 w 12192000"/>
                <a:gd name="connsiteY149" fmla="*/ 618795 h 1203823"/>
                <a:gd name="connsiteX150" fmla="*/ 8660707 w 12192000"/>
                <a:gd name="connsiteY150" fmla="*/ 611068 h 1203823"/>
                <a:gd name="connsiteX151" fmla="*/ 8762258 w 12192000"/>
                <a:gd name="connsiteY151" fmla="*/ 585060 h 1203823"/>
                <a:gd name="connsiteX152" fmla="*/ 8836441 w 12192000"/>
                <a:gd name="connsiteY152" fmla="*/ 566357 h 1203823"/>
                <a:gd name="connsiteX153" fmla="*/ 9050731 w 12192000"/>
                <a:gd name="connsiteY153" fmla="*/ 559574 h 1203823"/>
                <a:gd name="connsiteX154" fmla="*/ 9229629 w 12192000"/>
                <a:gd name="connsiteY154" fmla="*/ 557463 h 1203823"/>
                <a:gd name="connsiteX155" fmla="*/ 9253453 w 12192000"/>
                <a:gd name="connsiteY155" fmla="*/ 550855 h 1203823"/>
                <a:gd name="connsiteX156" fmla="*/ 9484216 w 12192000"/>
                <a:gd name="connsiteY156" fmla="*/ 498670 h 1203823"/>
                <a:gd name="connsiteX157" fmla="*/ 9582635 w 12192000"/>
                <a:gd name="connsiteY157" fmla="*/ 458383 h 1203823"/>
                <a:gd name="connsiteX158" fmla="*/ 9719672 w 12192000"/>
                <a:gd name="connsiteY158" fmla="*/ 415606 h 1203823"/>
                <a:gd name="connsiteX159" fmla="*/ 9871786 w 12192000"/>
                <a:gd name="connsiteY159" fmla="*/ 366146 h 1203823"/>
                <a:gd name="connsiteX160" fmla="*/ 9984496 w 12192000"/>
                <a:gd name="connsiteY160" fmla="*/ 336659 h 1203823"/>
                <a:gd name="connsiteX161" fmla="*/ 10154710 w 12192000"/>
                <a:gd name="connsiteY161" fmla="*/ 322192 h 1203823"/>
                <a:gd name="connsiteX162" fmla="*/ 10190448 w 12192000"/>
                <a:gd name="connsiteY162" fmla="*/ 325024 h 1203823"/>
                <a:gd name="connsiteX163" fmla="*/ 10530738 w 12192000"/>
                <a:gd name="connsiteY163" fmla="*/ 335952 h 1203823"/>
                <a:gd name="connsiteX164" fmla="*/ 10752159 w 12192000"/>
                <a:gd name="connsiteY164" fmla="*/ 305116 h 1203823"/>
                <a:gd name="connsiteX165" fmla="*/ 10824454 w 12192000"/>
                <a:gd name="connsiteY165" fmla="*/ 285926 h 1203823"/>
                <a:gd name="connsiteX166" fmla="*/ 10953154 w 12192000"/>
                <a:gd name="connsiteY166" fmla="*/ 228101 h 1203823"/>
                <a:gd name="connsiteX167" fmla="*/ 11011616 w 12192000"/>
                <a:gd name="connsiteY167" fmla="*/ 214095 h 1203823"/>
                <a:gd name="connsiteX168" fmla="*/ 11116033 w 12192000"/>
                <a:gd name="connsiteY168" fmla="*/ 195420 h 1203823"/>
                <a:gd name="connsiteX169" fmla="*/ 11344305 w 12192000"/>
                <a:gd name="connsiteY169" fmla="*/ 166628 h 1203823"/>
                <a:gd name="connsiteX170" fmla="*/ 11639052 w 12192000"/>
                <a:gd name="connsiteY170" fmla="*/ 108525 h 1203823"/>
                <a:gd name="connsiteX171" fmla="*/ 11757534 w 12192000"/>
                <a:gd name="connsiteY171" fmla="*/ 96529 h 1203823"/>
                <a:gd name="connsiteX172" fmla="*/ 11885801 w 12192000"/>
                <a:gd name="connsiteY172" fmla="*/ 86727 h 1203823"/>
                <a:gd name="connsiteX173" fmla="*/ 11922876 w 12192000"/>
                <a:gd name="connsiteY173" fmla="*/ 81059 h 1203823"/>
                <a:gd name="connsiteX174" fmla="*/ 12115333 w 12192000"/>
                <a:gd name="connsiteY174" fmla="*/ 33586 h 1203823"/>
                <a:gd name="connsiteX175" fmla="*/ 12158082 w 12192000"/>
                <a:gd name="connsiteY175" fmla="*/ 14080 h 12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3">
                  <a:moveTo>
                    <a:pt x="12192000" y="0"/>
                  </a:moveTo>
                  <a:lnTo>
                    <a:pt x="12192000" y="463428"/>
                  </a:lnTo>
                  <a:lnTo>
                    <a:pt x="12190878" y="463511"/>
                  </a:lnTo>
                  <a:cubicBezTo>
                    <a:pt x="12153135" y="467009"/>
                    <a:pt x="12115044" y="473199"/>
                    <a:pt x="12077247" y="476326"/>
                  </a:cubicBezTo>
                  <a:cubicBezTo>
                    <a:pt x="12046309" y="479039"/>
                    <a:pt x="12015361" y="479113"/>
                    <a:pt x="11984519" y="479926"/>
                  </a:cubicBezTo>
                  <a:cubicBezTo>
                    <a:pt x="11973267" y="480209"/>
                    <a:pt x="11961487" y="476791"/>
                    <a:pt x="11951602" y="478957"/>
                  </a:cubicBezTo>
                  <a:cubicBezTo>
                    <a:pt x="11853499" y="501073"/>
                    <a:pt x="11777038" y="475729"/>
                    <a:pt x="11690906" y="471969"/>
                  </a:cubicBezTo>
                  <a:cubicBezTo>
                    <a:pt x="11600360" y="467893"/>
                    <a:pt x="11511402" y="454529"/>
                    <a:pt x="11413967" y="476171"/>
                  </a:cubicBezTo>
                  <a:cubicBezTo>
                    <a:pt x="11355012" y="489303"/>
                    <a:pt x="11299075" y="508236"/>
                    <a:pt x="11240741" y="523168"/>
                  </a:cubicBezTo>
                  <a:cubicBezTo>
                    <a:pt x="11219996" y="528394"/>
                    <a:pt x="11196386" y="531384"/>
                    <a:pt x="11175007" y="532168"/>
                  </a:cubicBezTo>
                  <a:cubicBezTo>
                    <a:pt x="11071821" y="536505"/>
                    <a:pt x="10971305" y="549335"/>
                    <a:pt x="10873728" y="580252"/>
                  </a:cubicBezTo>
                  <a:cubicBezTo>
                    <a:pt x="10856994" y="585472"/>
                    <a:pt x="10839158" y="590659"/>
                    <a:pt x="10821308" y="593206"/>
                  </a:cubicBezTo>
                  <a:cubicBezTo>
                    <a:pt x="10723502" y="607161"/>
                    <a:pt x="10626926" y="616975"/>
                    <a:pt x="10530813" y="612183"/>
                  </a:cubicBezTo>
                  <a:cubicBezTo>
                    <a:pt x="10498529" y="610558"/>
                    <a:pt x="10460887" y="619894"/>
                    <a:pt x="10426051" y="623353"/>
                  </a:cubicBezTo>
                  <a:cubicBezTo>
                    <a:pt x="10393742" y="626643"/>
                    <a:pt x="10360822" y="630773"/>
                    <a:pt x="10329158" y="630947"/>
                  </a:cubicBezTo>
                  <a:cubicBezTo>
                    <a:pt x="10282926" y="631124"/>
                    <a:pt x="10240700" y="636394"/>
                    <a:pt x="10194729" y="648616"/>
                  </a:cubicBezTo>
                  <a:cubicBezTo>
                    <a:pt x="10150849" y="660164"/>
                    <a:pt x="10102289" y="664450"/>
                    <a:pt x="10055908" y="671255"/>
                  </a:cubicBezTo>
                  <a:cubicBezTo>
                    <a:pt x="10004176" y="678825"/>
                    <a:pt x="9952444" y="686394"/>
                    <a:pt x="9900553" y="692854"/>
                  </a:cubicBezTo>
                  <a:cubicBezTo>
                    <a:pt x="9879795" y="695439"/>
                    <a:pt x="9855182" y="691398"/>
                    <a:pt x="9838466" y="696804"/>
                  </a:cubicBezTo>
                  <a:cubicBezTo>
                    <a:pt x="9784565" y="714689"/>
                    <a:pt x="9727519" y="710556"/>
                    <a:pt x="9672959" y="723815"/>
                  </a:cubicBezTo>
                  <a:cubicBezTo>
                    <a:pt x="9646222" y="730463"/>
                    <a:pt x="9614442" y="727256"/>
                    <a:pt x="9585068" y="730692"/>
                  </a:cubicBezTo>
                  <a:cubicBezTo>
                    <a:pt x="9537049" y="736221"/>
                    <a:pt x="9489296" y="743601"/>
                    <a:pt x="9441409" y="750054"/>
                  </a:cubicBezTo>
                  <a:cubicBezTo>
                    <a:pt x="9425676" y="752111"/>
                    <a:pt x="9410220" y="753560"/>
                    <a:pt x="9394461" y="755430"/>
                  </a:cubicBezTo>
                  <a:cubicBezTo>
                    <a:pt x="9380486" y="757048"/>
                    <a:pt x="9365613" y="757471"/>
                    <a:pt x="9352592" y="760649"/>
                  </a:cubicBezTo>
                  <a:cubicBezTo>
                    <a:pt x="9305417" y="772101"/>
                    <a:pt x="9259381" y="786411"/>
                    <a:pt x="9211616" y="796247"/>
                  </a:cubicBezTo>
                  <a:cubicBezTo>
                    <a:pt x="9170222" y="804795"/>
                    <a:pt x="9126525" y="807444"/>
                    <a:pt x="9084669" y="815302"/>
                  </a:cubicBezTo>
                  <a:cubicBezTo>
                    <a:pt x="9010870" y="829041"/>
                    <a:pt x="8937414" y="845187"/>
                    <a:pt x="8863668" y="859297"/>
                  </a:cubicBezTo>
                  <a:cubicBezTo>
                    <a:pt x="8847708" y="862330"/>
                    <a:pt x="8830274" y="860095"/>
                    <a:pt x="8813798" y="862069"/>
                  </a:cubicBezTo>
                  <a:cubicBezTo>
                    <a:pt x="8762264" y="868478"/>
                    <a:pt x="8710835" y="875625"/>
                    <a:pt x="8659353" y="882405"/>
                  </a:cubicBezTo>
                  <a:cubicBezTo>
                    <a:pt x="8630057" y="886395"/>
                    <a:pt x="8600507" y="891178"/>
                    <a:pt x="8571354" y="893639"/>
                  </a:cubicBezTo>
                  <a:cubicBezTo>
                    <a:pt x="8532845" y="896867"/>
                    <a:pt x="8497745" y="898475"/>
                    <a:pt x="8464108" y="918003"/>
                  </a:cubicBezTo>
                  <a:cubicBezTo>
                    <a:pt x="8412329" y="948238"/>
                    <a:pt x="8341124" y="949522"/>
                    <a:pt x="8278326" y="963768"/>
                  </a:cubicBezTo>
                  <a:cubicBezTo>
                    <a:pt x="8262088" y="967407"/>
                    <a:pt x="8245337" y="969986"/>
                    <a:pt x="8229130" y="973809"/>
                  </a:cubicBezTo>
                  <a:cubicBezTo>
                    <a:pt x="8199181" y="980914"/>
                    <a:pt x="8169649" y="988337"/>
                    <a:pt x="8139753" y="995814"/>
                  </a:cubicBezTo>
                  <a:cubicBezTo>
                    <a:pt x="8134480" y="997131"/>
                    <a:pt x="8128440" y="998184"/>
                    <a:pt x="8123573" y="999822"/>
                  </a:cubicBezTo>
                  <a:cubicBezTo>
                    <a:pt x="8078630" y="1014163"/>
                    <a:pt x="8034567" y="1029513"/>
                    <a:pt x="7988700" y="1042478"/>
                  </a:cubicBezTo>
                  <a:cubicBezTo>
                    <a:pt x="7966304" y="1048883"/>
                    <a:pt x="7941012" y="1052870"/>
                    <a:pt x="7917216" y="1054564"/>
                  </a:cubicBezTo>
                  <a:cubicBezTo>
                    <a:pt x="7847638" y="1059583"/>
                    <a:pt x="7779166" y="1067275"/>
                    <a:pt x="7710917" y="1084189"/>
                  </a:cubicBezTo>
                  <a:cubicBezTo>
                    <a:pt x="7683829" y="1090884"/>
                    <a:pt x="7652467" y="1090639"/>
                    <a:pt x="7622961" y="1093150"/>
                  </a:cubicBezTo>
                  <a:cubicBezTo>
                    <a:pt x="7552363" y="1098691"/>
                    <a:pt x="7481712" y="1103860"/>
                    <a:pt x="7410784" y="1109639"/>
                  </a:cubicBezTo>
                  <a:cubicBezTo>
                    <a:pt x="7366507" y="1113312"/>
                    <a:pt x="7322032" y="1118146"/>
                    <a:pt x="7277756" y="1121821"/>
                  </a:cubicBezTo>
                  <a:cubicBezTo>
                    <a:pt x="7226620" y="1125905"/>
                    <a:pt x="7175603" y="1128276"/>
                    <a:pt x="7124542" y="1132917"/>
                  </a:cubicBezTo>
                  <a:cubicBezTo>
                    <a:pt x="7066295" y="1138206"/>
                    <a:pt x="7008030" y="1145954"/>
                    <a:pt x="6949754" y="1151057"/>
                  </a:cubicBezTo>
                  <a:cubicBezTo>
                    <a:pt x="6843219" y="1160027"/>
                    <a:pt x="6736885" y="1167834"/>
                    <a:pt x="6630251" y="1176062"/>
                  </a:cubicBezTo>
                  <a:cubicBezTo>
                    <a:pt x="6526851" y="1184017"/>
                    <a:pt x="6423558" y="1192712"/>
                    <a:pt x="6320635" y="1198900"/>
                  </a:cubicBezTo>
                  <a:cubicBezTo>
                    <a:pt x="6277299" y="1201495"/>
                    <a:pt x="6235234" y="1197678"/>
                    <a:pt x="6192345" y="1198322"/>
                  </a:cubicBezTo>
                  <a:cubicBezTo>
                    <a:pt x="6117133" y="1199611"/>
                    <a:pt x="6041420" y="1202484"/>
                    <a:pt x="5966564" y="1203722"/>
                  </a:cubicBezTo>
                  <a:cubicBezTo>
                    <a:pt x="5933146" y="1204337"/>
                    <a:pt x="5900756" y="1201973"/>
                    <a:pt x="5867229" y="1201846"/>
                  </a:cubicBezTo>
                  <a:cubicBezTo>
                    <a:pt x="5788182" y="1201795"/>
                    <a:pt x="5708356" y="1203932"/>
                    <a:pt x="5630174" y="1202247"/>
                  </a:cubicBezTo>
                  <a:cubicBezTo>
                    <a:pt x="5535910" y="1200212"/>
                    <a:pt x="5442985" y="1194778"/>
                    <a:pt x="5348950" y="1191767"/>
                  </a:cubicBezTo>
                  <a:cubicBezTo>
                    <a:pt x="5313812" y="1190550"/>
                    <a:pt x="5277253" y="1192178"/>
                    <a:pt x="5241230" y="1192407"/>
                  </a:cubicBezTo>
                  <a:cubicBezTo>
                    <a:pt x="5151317" y="1192774"/>
                    <a:pt x="5061658" y="1192348"/>
                    <a:pt x="4971135" y="1193558"/>
                  </a:cubicBezTo>
                  <a:cubicBezTo>
                    <a:pt x="4937687" y="1193987"/>
                    <a:pt x="4903115" y="1199298"/>
                    <a:pt x="4869418" y="1200518"/>
                  </a:cubicBezTo>
                  <a:cubicBezTo>
                    <a:pt x="4830285" y="1201946"/>
                    <a:pt x="4791350" y="1202214"/>
                    <a:pt x="4753276" y="1200849"/>
                  </a:cubicBezTo>
                  <a:cubicBezTo>
                    <a:pt x="4705684" y="1199143"/>
                    <a:pt x="4659174" y="1194828"/>
                    <a:pt x="4611885" y="1192700"/>
                  </a:cubicBezTo>
                  <a:cubicBezTo>
                    <a:pt x="4533821" y="1189297"/>
                    <a:pt x="4455422" y="1186134"/>
                    <a:pt x="4376827" y="1184130"/>
                  </a:cubicBezTo>
                  <a:cubicBezTo>
                    <a:pt x="4347228" y="1183445"/>
                    <a:pt x="4315376" y="1187422"/>
                    <a:pt x="4285473" y="1187157"/>
                  </a:cubicBezTo>
                  <a:cubicBezTo>
                    <a:pt x="4145776" y="1185752"/>
                    <a:pt x="4006048" y="1184161"/>
                    <a:pt x="3866545" y="1181595"/>
                  </a:cubicBezTo>
                  <a:cubicBezTo>
                    <a:pt x="3794232" y="1180206"/>
                    <a:pt x="3723635" y="1175550"/>
                    <a:pt x="3651344" y="1174347"/>
                  </a:cubicBezTo>
                  <a:cubicBezTo>
                    <a:pt x="3607887" y="1173561"/>
                    <a:pt x="3561909" y="1178043"/>
                    <a:pt x="3518455" y="1177257"/>
                  </a:cubicBezTo>
                  <a:cubicBezTo>
                    <a:pt x="3478289" y="1176567"/>
                    <a:pt x="3440401" y="1171399"/>
                    <a:pt x="3400820" y="1169684"/>
                  </a:cubicBezTo>
                  <a:cubicBezTo>
                    <a:pt x="3279826" y="1164098"/>
                    <a:pt x="3157312" y="1160620"/>
                    <a:pt x="3037156" y="1153216"/>
                  </a:cubicBezTo>
                  <a:cubicBezTo>
                    <a:pt x="2978375" y="1149707"/>
                    <a:pt x="2922431" y="1140507"/>
                    <a:pt x="2866262" y="1132282"/>
                  </a:cubicBezTo>
                  <a:cubicBezTo>
                    <a:pt x="2771051" y="1118488"/>
                    <a:pt x="2677109" y="1103379"/>
                    <a:pt x="2582175" y="1088978"/>
                  </a:cubicBezTo>
                  <a:cubicBezTo>
                    <a:pt x="2511092" y="1078351"/>
                    <a:pt x="2447358" y="1063085"/>
                    <a:pt x="2395408" y="1035944"/>
                  </a:cubicBezTo>
                  <a:cubicBezTo>
                    <a:pt x="2371413" y="1023507"/>
                    <a:pt x="2331677" y="1015582"/>
                    <a:pt x="2294753" y="1014617"/>
                  </a:cubicBezTo>
                  <a:cubicBezTo>
                    <a:pt x="2228581" y="1012919"/>
                    <a:pt x="2177385" y="998697"/>
                    <a:pt x="2122946" y="984750"/>
                  </a:cubicBezTo>
                  <a:cubicBezTo>
                    <a:pt x="2054123" y="967003"/>
                    <a:pt x="1981587" y="951294"/>
                    <a:pt x="1905506" y="941379"/>
                  </a:cubicBezTo>
                  <a:cubicBezTo>
                    <a:pt x="1830546" y="931682"/>
                    <a:pt x="1747931" y="932140"/>
                    <a:pt x="1671047" y="924227"/>
                  </a:cubicBezTo>
                  <a:cubicBezTo>
                    <a:pt x="1625938" y="919522"/>
                    <a:pt x="1585615" y="907527"/>
                    <a:pt x="1543858" y="898189"/>
                  </a:cubicBezTo>
                  <a:cubicBezTo>
                    <a:pt x="1502095" y="888854"/>
                    <a:pt x="1460608" y="878912"/>
                    <a:pt x="1419786" y="868499"/>
                  </a:cubicBezTo>
                  <a:cubicBezTo>
                    <a:pt x="1397488" y="862805"/>
                    <a:pt x="1378079" y="854434"/>
                    <a:pt x="1355118" y="849213"/>
                  </a:cubicBezTo>
                  <a:cubicBezTo>
                    <a:pt x="1311850" y="839526"/>
                    <a:pt x="1265355" y="832753"/>
                    <a:pt x="1223715" y="821701"/>
                  </a:cubicBezTo>
                  <a:cubicBezTo>
                    <a:pt x="1183579" y="811000"/>
                    <a:pt x="1138866" y="809071"/>
                    <a:pt x="1094195" y="804871"/>
                  </a:cubicBezTo>
                  <a:cubicBezTo>
                    <a:pt x="1060247" y="801783"/>
                    <a:pt x="1034232" y="787935"/>
                    <a:pt x="1001117" y="783029"/>
                  </a:cubicBezTo>
                  <a:cubicBezTo>
                    <a:pt x="953855" y="775989"/>
                    <a:pt x="916855" y="764275"/>
                    <a:pt x="879550" y="747883"/>
                  </a:cubicBezTo>
                  <a:cubicBezTo>
                    <a:pt x="837589" y="729513"/>
                    <a:pt x="770063" y="725929"/>
                    <a:pt x="711166" y="719038"/>
                  </a:cubicBezTo>
                  <a:cubicBezTo>
                    <a:pt x="661154" y="713145"/>
                    <a:pt x="604345" y="715773"/>
                    <a:pt x="557943" y="707100"/>
                  </a:cubicBezTo>
                  <a:cubicBezTo>
                    <a:pt x="525383" y="700983"/>
                    <a:pt x="499357" y="684492"/>
                    <a:pt x="480350" y="668701"/>
                  </a:cubicBezTo>
                  <a:cubicBezTo>
                    <a:pt x="437720" y="632864"/>
                    <a:pt x="370206" y="616629"/>
                    <a:pt x="296226" y="603582"/>
                  </a:cubicBezTo>
                  <a:cubicBezTo>
                    <a:pt x="220743" y="590183"/>
                    <a:pt x="148482" y="573868"/>
                    <a:pt x="72691" y="560891"/>
                  </a:cubicBezTo>
                  <a:lnTo>
                    <a:pt x="0" y="543485"/>
                  </a:lnTo>
                  <a:lnTo>
                    <a:pt x="0" y="384356"/>
                  </a:lnTo>
                  <a:lnTo>
                    <a:pt x="51786" y="393936"/>
                  </a:lnTo>
                  <a:cubicBezTo>
                    <a:pt x="104771" y="397705"/>
                    <a:pt x="153380" y="409085"/>
                    <a:pt x="205563" y="414858"/>
                  </a:cubicBezTo>
                  <a:cubicBezTo>
                    <a:pt x="254064" y="420400"/>
                    <a:pt x="305004" y="422574"/>
                    <a:pt x="354393" y="426666"/>
                  </a:cubicBezTo>
                  <a:cubicBezTo>
                    <a:pt x="386452" y="429268"/>
                    <a:pt x="420773" y="429846"/>
                    <a:pt x="448284" y="436307"/>
                  </a:cubicBezTo>
                  <a:cubicBezTo>
                    <a:pt x="499906" y="448391"/>
                    <a:pt x="551006" y="446575"/>
                    <a:pt x="611520" y="434165"/>
                  </a:cubicBezTo>
                  <a:cubicBezTo>
                    <a:pt x="654697" y="425360"/>
                    <a:pt x="702396" y="422709"/>
                    <a:pt x="746078" y="422520"/>
                  </a:cubicBezTo>
                  <a:cubicBezTo>
                    <a:pt x="798482" y="422217"/>
                    <a:pt x="848402" y="419816"/>
                    <a:pt x="902726" y="409988"/>
                  </a:cubicBezTo>
                  <a:cubicBezTo>
                    <a:pt x="977293" y="396517"/>
                    <a:pt x="1048430" y="397320"/>
                    <a:pt x="1113856" y="414229"/>
                  </a:cubicBezTo>
                  <a:cubicBezTo>
                    <a:pt x="1184157" y="432144"/>
                    <a:pt x="1258679" y="446436"/>
                    <a:pt x="1333451" y="459937"/>
                  </a:cubicBezTo>
                  <a:cubicBezTo>
                    <a:pt x="1354774" y="463882"/>
                    <a:pt x="1385287" y="463303"/>
                    <a:pt x="1408611" y="458277"/>
                  </a:cubicBezTo>
                  <a:cubicBezTo>
                    <a:pt x="1483494" y="441929"/>
                    <a:pt x="1561497" y="427024"/>
                    <a:pt x="1630193" y="403060"/>
                  </a:cubicBezTo>
                  <a:cubicBezTo>
                    <a:pt x="1735317" y="366347"/>
                    <a:pt x="1840889" y="337880"/>
                    <a:pt x="1956291" y="332366"/>
                  </a:cubicBezTo>
                  <a:cubicBezTo>
                    <a:pt x="1986671" y="330864"/>
                    <a:pt x="2019102" y="336055"/>
                    <a:pt x="2042816" y="344001"/>
                  </a:cubicBezTo>
                  <a:cubicBezTo>
                    <a:pt x="2085264" y="358149"/>
                    <a:pt x="2126351" y="370411"/>
                    <a:pt x="2183422" y="369633"/>
                  </a:cubicBezTo>
                  <a:cubicBezTo>
                    <a:pt x="2235037" y="368878"/>
                    <a:pt x="2279661" y="405941"/>
                    <a:pt x="2269568" y="439858"/>
                  </a:cubicBezTo>
                  <a:cubicBezTo>
                    <a:pt x="2258268" y="478100"/>
                    <a:pt x="2277764" y="504963"/>
                    <a:pt x="2331131" y="524162"/>
                  </a:cubicBezTo>
                  <a:cubicBezTo>
                    <a:pt x="2352982" y="531807"/>
                    <a:pt x="2364863" y="546161"/>
                    <a:pt x="2385114" y="555356"/>
                  </a:cubicBezTo>
                  <a:cubicBezTo>
                    <a:pt x="2401862" y="562975"/>
                    <a:pt x="2421929" y="570874"/>
                    <a:pt x="2444035" y="572629"/>
                  </a:cubicBezTo>
                  <a:cubicBezTo>
                    <a:pt x="2483471" y="575877"/>
                    <a:pt x="2509765" y="584022"/>
                    <a:pt x="2525981" y="603233"/>
                  </a:cubicBezTo>
                  <a:cubicBezTo>
                    <a:pt x="2549284" y="631253"/>
                    <a:pt x="2578522" y="657481"/>
                    <a:pt x="2603912" y="684824"/>
                  </a:cubicBezTo>
                  <a:cubicBezTo>
                    <a:pt x="2618912" y="700623"/>
                    <a:pt x="2643517" y="707119"/>
                    <a:pt x="2678830" y="706989"/>
                  </a:cubicBezTo>
                  <a:cubicBezTo>
                    <a:pt x="2699244" y="707100"/>
                    <a:pt x="2725618" y="705603"/>
                    <a:pt x="2738096" y="711375"/>
                  </a:cubicBezTo>
                  <a:cubicBezTo>
                    <a:pt x="2805963" y="742854"/>
                    <a:pt x="2895982" y="733031"/>
                    <a:pt x="2983808" y="728242"/>
                  </a:cubicBezTo>
                  <a:cubicBezTo>
                    <a:pt x="2993931" y="727743"/>
                    <a:pt x="3004009" y="726870"/>
                    <a:pt x="3013999" y="725445"/>
                  </a:cubicBezTo>
                  <a:cubicBezTo>
                    <a:pt x="3136004" y="707473"/>
                    <a:pt x="3250135" y="713469"/>
                    <a:pt x="3364421" y="720577"/>
                  </a:cubicBezTo>
                  <a:cubicBezTo>
                    <a:pt x="3394566" y="722506"/>
                    <a:pt x="3428052" y="719806"/>
                    <a:pt x="3460524" y="717627"/>
                  </a:cubicBezTo>
                  <a:cubicBezTo>
                    <a:pt x="3545332" y="712136"/>
                    <a:pt x="3633316" y="698261"/>
                    <a:pt x="3710984" y="714181"/>
                  </a:cubicBezTo>
                  <a:cubicBezTo>
                    <a:pt x="3772124" y="726606"/>
                    <a:pt x="3825031" y="745116"/>
                    <a:pt x="3850962" y="778801"/>
                  </a:cubicBezTo>
                  <a:cubicBezTo>
                    <a:pt x="3868397" y="801426"/>
                    <a:pt x="3898483" y="813185"/>
                    <a:pt x="3946288" y="816371"/>
                  </a:cubicBezTo>
                  <a:cubicBezTo>
                    <a:pt x="3987482" y="819178"/>
                    <a:pt x="4025133" y="827780"/>
                    <a:pt x="4065134" y="832458"/>
                  </a:cubicBezTo>
                  <a:cubicBezTo>
                    <a:pt x="4086248" y="834921"/>
                    <a:pt x="4110401" y="838273"/>
                    <a:pt x="4132175" y="835166"/>
                  </a:cubicBezTo>
                  <a:cubicBezTo>
                    <a:pt x="4190360" y="826865"/>
                    <a:pt x="4249455" y="817299"/>
                    <a:pt x="4305860" y="804155"/>
                  </a:cubicBezTo>
                  <a:cubicBezTo>
                    <a:pt x="4334043" y="797489"/>
                    <a:pt x="4360741" y="782918"/>
                    <a:pt x="4382133" y="769480"/>
                  </a:cubicBezTo>
                  <a:cubicBezTo>
                    <a:pt x="4404164" y="755387"/>
                    <a:pt x="4425554" y="747046"/>
                    <a:pt x="4453290" y="752531"/>
                  </a:cubicBezTo>
                  <a:cubicBezTo>
                    <a:pt x="4522269" y="766291"/>
                    <a:pt x="4590591" y="780524"/>
                    <a:pt x="4657973" y="795834"/>
                  </a:cubicBezTo>
                  <a:cubicBezTo>
                    <a:pt x="4669647" y="798512"/>
                    <a:pt x="4675989" y="807237"/>
                    <a:pt x="4682401" y="813875"/>
                  </a:cubicBezTo>
                  <a:cubicBezTo>
                    <a:pt x="4712327" y="844913"/>
                    <a:pt x="4739117" y="876968"/>
                    <a:pt x="4771816" y="907045"/>
                  </a:cubicBezTo>
                  <a:cubicBezTo>
                    <a:pt x="4783119" y="917328"/>
                    <a:pt x="4807948" y="922849"/>
                    <a:pt x="4827522" y="929875"/>
                  </a:cubicBezTo>
                  <a:cubicBezTo>
                    <a:pt x="4833683" y="932206"/>
                    <a:pt x="4845545" y="931080"/>
                    <a:pt x="4849943" y="933850"/>
                  </a:cubicBezTo>
                  <a:cubicBezTo>
                    <a:pt x="4888951" y="959630"/>
                    <a:pt x="4951289" y="954889"/>
                    <a:pt x="5009628" y="957895"/>
                  </a:cubicBezTo>
                  <a:cubicBezTo>
                    <a:pt x="5059525" y="960406"/>
                    <a:pt x="5111930" y="960103"/>
                    <a:pt x="5158713" y="963814"/>
                  </a:cubicBezTo>
                  <a:cubicBezTo>
                    <a:pt x="5231309" y="969696"/>
                    <a:pt x="5298175" y="973750"/>
                    <a:pt x="5376429" y="963150"/>
                  </a:cubicBezTo>
                  <a:cubicBezTo>
                    <a:pt x="5408581" y="958754"/>
                    <a:pt x="5448464" y="970244"/>
                    <a:pt x="5475789" y="980508"/>
                  </a:cubicBezTo>
                  <a:cubicBezTo>
                    <a:pt x="5528520" y="1000362"/>
                    <a:pt x="5584841" y="1001957"/>
                    <a:pt x="5653403" y="987267"/>
                  </a:cubicBezTo>
                  <a:cubicBezTo>
                    <a:pt x="5676010" y="982340"/>
                    <a:pt x="5702561" y="984594"/>
                    <a:pt x="5726343" y="985356"/>
                  </a:cubicBezTo>
                  <a:cubicBezTo>
                    <a:pt x="5748645" y="985951"/>
                    <a:pt x="5770112" y="988363"/>
                    <a:pt x="5790565" y="991299"/>
                  </a:cubicBezTo>
                  <a:cubicBezTo>
                    <a:pt x="5815130" y="994968"/>
                    <a:pt x="5845524" y="996109"/>
                    <a:pt x="5860261" y="1004957"/>
                  </a:cubicBezTo>
                  <a:cubicBezTo>
                    <a:pt x="5906804" y="1032492"/>
                    <a:pt x="5977071" y="1037384"/>
                    <a:pt x="6042103" y="1036225"/>
                  </a:cubicBezTo>
                  <a:cubicBezTo>
                    <a:pt x="6128234" y="1034887"/>
                    <a:pt x="6222271" y="1027703"/>
                    <a:pt x="6302000" y="989138"/>
                  </a:cubicBezTo>
                  <a:cubicBezTo>
                    <a:pt x="6349674" y="965908"/>
                    <a:pt x="6396954" y="955198"/>
                    <a:pt x="6452027" y="968488"/>
                  </a:cubicBezTo>
                  <a:cubicBezTo>
                    <a:pt x="6489403" y="977694"/>
                    <a:pt x="6558004" y="960730"/>
                    <a:pt x="6589207" y="939473"/>
                  </a:cubicBezTo>
                  <a:cubicBezTo>
                    <a:pt x="6600500" y="931820"/>
                    <a:pt x="6612150" y="924116"/>
                    <a:pt x="6631071" y="911221"/>
                  </a:cubicBezTo>
                  <a:cubicBezTo>
                    <a:pt x="6674307" y="951312"/>
                    <a:pt x="6752348" y="944331"/>
                    <a:pt x="6828276" y="942940"/>
                  </a:cubicBezTo>
                  <a:cubicBezTo>
                    <a:pt x="6874782" y="942157"/>
                    <a:pt x="6889175" y="963895"/>
                    <a:pt x="6900805" y="984139"/>
                  </a:cubicBezTo>
                  <a:cubicBezTo>
                    <a:pt x="6921317" y="1020675"/>
                    <a:pt x="6959798" y="1032556"/>
                    <a:pt x="7034669" y="1018664"/>
                  </a:cubicBezTo>
                  <a:cubicBezTo>
                    <a:pt x="7117339" y="1003282"/>
                    <a:pt x="7199639" y="985309"/>
                    <a:pt x="7281069" y="966326"/>
                  </a:cubicBezTo>
                  <a:cubicBezTo>
                    <a:pt x="7332523" y="954265"/>
                    <a:pt x="7378031" y="936255"/>
                    <a:pt x="7412782" y="909205"/>
                  </a:cubicBezTo>
                  <a:cubicBezTo>
                    <a:pt x="7446537" y="882863"/>
                    <a:pt x="7455447" y="884046"/>
                    <a:pt x="7500329" y="894825"/>
                  </a:cubicBezTo>
                  <a:cubicBezTo>
                    <a:pt x="7552746" y="907362"/>
                    <a:pt x="7606737" y="918163"/>
                    <a:pt x="7662326" y="927415"/>
                  </a:cubicBezTo>
                  <a:cubicBezTo>
                    <a:pt x="7679869" y="930387"/>
                    <a:pt x="7704116" y="926739"/>
                    <a:pt x="7725336" y="924843"/>
                  </a:cubicBezTo>
                  <a:cubicBezTo>
                    <a:pt x="7761322" y="921787"/>
                    <a:pt x="7798619" y="920242"/>
                    <a:pt x="7833282" y="913030"/>
                  </a:cubicBezTo>
                  <a:cubicBezTo>
                    <a:pt x="7866518" y="906022"/>
                    <a:pt x="7898636" y="893699"/>
                    <a:pt x="7928607" y="881682"/>
                  </a:cubicBezTo>
                  <a:cubicBezTo>
                    <a:pt x="8012313" y="848024"/>
                    <a:pt x="8088140" y="810204"/>
                    <a:pt x="8146599" y="762967"/>
                  </a:cubicBezTo>
                  <a:cubicBezTo>
                    <a:pt x="8154093" y="756799"/>
                    <a:pt x="8170251" y="752605"/>
                    <a:pt x="8183580" y="749004"/>
                  </a:cubicBezTo>
                  <a:cubicBezTo>
                    <a:pt x="8205314" y="743071"/>
                    <a:pt x="8227790" y="737221"/>
                    <a:pt x="8250226" y="733642"/>
                  </a:cubicBezTo>
                  <a:cubicBezTo>
                    <a:pt x="8359191" y="716208"/>
                    <a:pt x="8441165" y="678077"/>
                    <a:pt x="8505932" y="626541"/>
                  </a:cubicBezTo>
                  <a:cubicBezTo>
                    <a:pt x="8524587" y="611795"/>
                    <a:pt x="8540110" y="608258"/>
                    <a:pt x="8564196" y="618795"/>
                  </a:cubicBezTo>
                  <a:cubicBezTo>
                    <a:pt x="8592164" y="631042"/>
                    <a:pt x="8628034" y="619506"/>
                    <a:pt x="8660707" y="611068"/>
                  </a:cubicBezTo>
                  <a:cubicBezTo>
                    <a:pt x="8694444" y="602478"/>
                    <a:pt x="8728516" y="593650"/>
                    <a:pt x="8762258" y="585060"/>
                  </a:cubicBezTo>
                  <a:cubicBezTo>
                    <a:pt x="8787229" y="578854"/>
                    <a:pt x="8811901" y="573068"/>
                    <a:pt x="8836441" y="566357"/>
                  </a:cubicBezTo>
                  <a:cubicBezTo>
                    <a:pt x="8912858" y="545446"/>
                    <a:pt x="8983245" y="538424"/>
                    <a:pt x="9050731" y="559574"/>
                  </a:cubicBezTo>
                  <a:cubicBezTo>
                    <a:pt x="9102221" y="575829"/>
                    <a:pt x="9164952" y="573867"/>
                    <a:pt x="9229629" y="557463"/>
                  </a:cubicBezTo>
                  <a:cubicBezTo>
                    <a:pt x="9237708" y="555367"/>
                    <a:pt x="9247532" y="550189"/>
                    <a:pt x="9253453" y="550855"/>
                  </a:cubicBezTo>
                  <a:cubicBezTo>
                    <a:pt x="9342570" y="560231"/>
                    <a:pt x="9405312" y="512382"/>
                    <a:pt x="9484216" y="498670"/>
                  </a:cubicBezTo>
                  <a:cubicBezTo>
                    <a:pt x="9519037" y="492570"/>
                    <a:pt x="9552780" y="473782"/>
                    <a:pt x="9582635" y="458383"/>
                  </a:cubicBezTo>
                  <a:cubicBezTo>
                    <a:pt x="9623691" y="437230"/>
                    <a:pt x="9660185" y="417296"/>
                    <a:pt x="9719672" y="415606"/>
                  </a:cubicBezTo>
                  <a:cubicBezTo>
                    <a:pt x="9779191" y="414100"/>
                    <a:pt x="9830942" y="393877"/>
                    <a:pt x="9871786" y="366146"/>
                  </a:cubicBezTo>
                  <a:cubicBezTo>
                    <a:pt x="9903016" y="345075"/>
                    <a:pt x="9939572" y="338348"/>
                    <a:pt x="9984496" y="336659"/>
                  </a:cubicBezTo>
                  <a:cubicBezTo>
                    <a:pt x="10040644" y="334502"/>
                    <a:pt x="10098167" y="326673"/>
                    <a:pt x="10154710" y="322192"/>
                  </a:cubicBezTo>
                  <a:cubicBezTo>
                    <a:pt x="10166955" y="321200"/>
                    <a:pt x="10182671" y="321602"/>
                    <a:pt x="10190448" y="325024"/>
                  </a:cubicBezTo>
                  <a:cubicBezTo>
                    <a:pt x="10285771" y="367692"/>
                    <a:pt x="10409001" y="350677"/>
                    <a:pt x="10530738" y="335952"/>
                  </a:cubicBezTo>
                  <a:cubicBezTo>
                    <a:pt x="10604508" y="327126"/>
                    <a:pt x="10678399" y="316583"/>
                    <a:pt x="10752159" y="305116"/>
                  </a:cubicBezTo>
                  <a:cubicBezTo>
                    <a:pt x="10777122" y="301364"/>
                    <a:pt x="10803112" y="294635"/>
                    <a:pt x="10824454" y="285926"/>
                  </a:cubicBezTo>
                  <a:cubicBezTo>
                    <a:pt x="10868839" y="267698"/>
                    <a:pt x="10909149" y="246464"/>
                    <a:pt x="10953154" y="228101"/>
                  </a:cubicBezTo>
                  <a:cubicBezTo>
                    <a:pt x="10969624" y="221029"/>
                    <a:pt x="10991732" y="217687"/>
                    <a:pt x="11011616" y="214095"/>
                  </a:cubicBezTo>
                  <a:cubicBezTo>
                    <a:pt x="11046745" y="207572"/>
                    <a:pt x="11086643" y="206411"/>
                    <a:pt x="11116033" y="195420"/>
                  </a:cubicBezTo>
                  <a:cubicBezTo>
                    <a:pt x="11192469" y="166955"/>
                    <a:pt x="11266915" y="160298"/>
                    <a:pt x="11344305" y="166628"/>
                  </a:cubicBezTo>
                  <a:cubicBezTo>
                    <a:pt x="11452659" y="175526"/>
                    <a:pt x="11551628" y="159518"/>
                    <a:pt x="11639052" y="108525"/>
                  </a:cubicBezTo>
                  <a:cubicBezTo>
                    <a:pt x="11678387" y="85542"/>
                    <a:pt x="11720245" y="87878"/>
                    <a:pt x="11757534" y="96529"/>
                  </a:cubicBezTo>
                  <a:cubicBezTo>
                    <a:pt x="11800501" y="106639"/>
                    <a:pt x="11840706" y="105055"/>
                    <a:pt x="11885801" y="86727"/>
                  </a:cubicBezTo>
                  <a:cubicBezTo>
                    <a:pt x="11895786" y="82658"/>
                    <a:pt x="11910606" y="81866"/>
                    <a:pt x="11922876" y="81059"/>
                  </a:cubicBezTo>
                  <a:cubicBezTo>
                    <a:pt x="11992785" y="75805"/>
                    <a:pt x="12063502" y="73646"/>
                    <a:pt x="12115333" y="33586"/>
                  </a:cubicBezTo>
                  <a:cubicBezTo>
                    <a:pt x="12125502" y="25714"/>
                    <a:pt x="12143695" y="20476"/>
                    <a:pt x="12158082" y="14080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413859"/>
      </p:ext>
    </p:extLst>
  </p:cSld>
  <p:clrMapOvr>
    <a:masterClrMapping/>
  </p:clrMapOvr>
</p:sld>
</file>

<file path=ppt/theme/theme1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E  Titre intérieur">
  <a:themeElements>
    <a:clrScheme name="ONE  Titre intérie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 Titre intérieu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 Titre intéri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 Titre intérie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 Titre intérie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NE INTERIEUR">
  <a:themeElements>
    <a:clrScheme name="ONE INTERIEU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INTERIEUR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 INTERIEU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INTERIEU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INTERIEU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NE_CLOTURE">
  <a:themeElements>
    <a:clrScheme name="ONE_CLO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_CLO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ONE_CLO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_CLO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_CLO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16333</TotalTime>
  <Words>463</Words>
  <Application>Microsoft Macintosh PowerPoint</Application>
  <PresentationFormat>Affichage à l'écran (4:3)</PresentationFormat>
  <Paragraphs>60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Calibri Light</vt:lpstr>
      <vt:lpstr>DejaVuSans</vt:lpstr>
      <vt:lpstr>Palatino</vt:lpstr>
      <vt:lpstr>Trebuchet MS</vt:lpstr>
      <vt:lpstr>ONE Overture  </vt:lpstr>
      <vt:lpstr>Conception personnalisée</vt:lpstr>
      <vt:lpstr>1_Conception personnalisée</vt:lpstr>
      <vt:lpstr>ONE  Titre intérieur</vt:lpstr>
      <vt:lpstr>ONE INTERIEUR</vt:lpstr>
      <vt:lpstr>ONE_CLOTURE</vt:lpstr>
      <vt:lpstr>3_Conception personnalisée</vt:lpstr>
      <vt:lpstr>2_Conception personnalisée</vt:lpstr>
      <vt:lpstr>L’accessibilité au cœur de la réforme de l’accueil de la petite enfance</vt:lpstr>
      <vt:lpstr>Accessibilité &amp; objectifs du système d’accueil en Fédération Wallonie-Bruxelles</vt:lpstr>
      <vt:lpstr>Accessibilité &amp; objectifs du système d’accueil en Fédération Wallonie-Bruxelles</vt:lpstr>
      <vt:lpstr>Accessibilité et objectifs de la réforme</vt:lpstr>
      <vt:lpstr>Accessibilité et objectifs de la réforme</vt:lpstr>
      <vt:lpstr> Accessibilité : le contrat de gestion comme amplificateur </vt:lpstr>
      <vt:lpstr>Accessibilité &amp; réalité</vt:lpstr>
    </vt:vector>
  </TitlesOfParts>
  <Company>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ONE</dc:creator>
  <cp:lastModifiedBy>DI VITA Laura</cp:lastModifiedBy>
  <cp:revision>124</cp:revision>
  <cp:lastPrinted>2022-05-01T17:49:52Z</cp:lastPrinted>
  <dcterms:created xsi:type="dcterms:W3CDTF">2012-07-17T11:40:11Z</dcterms:created>
  <dcterms:modified xsi:type="dcterms:W3CDTF">2022-05-13T12:42:04Z</dcterms:modified>
</cp:coreProperties>
</file>