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3" r:id="rId9"/>
    <p:sldId id="262" r:id="rId10"/>
    <p:sldId id="274" r:id="rId11"/>
    <p:sldId id="267" r:id="rId12"/>
    <p:sldId id="264" r:id="rId13"/>
    <p:sldId id="266" r:id="rId14"/>
    <p:sldId id="269" r:id="rId15"/>
    <p:sldId id="271" r:id="rId16"/>
    <p:sldId id="272" r:id="rId17"/>
    <p:sldId id="268" r:id="rId18"/>
    <p:sldId id="273" r:id="rId19"/>
    <p:sldId id="270" r:id="rId20"/>
    <p:sldId id="275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9D75-99E9-45EF-AE40-9B959EFFBB63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AA6F-819B-4284-AD33-13403858B26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679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263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054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48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326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78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484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099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060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366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656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48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F37A-16F4-4AC8-B338-D0C4C1DA1990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BF0B-33DE-4135-BADE-8B665D7ED13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083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.b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.be/campagn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one.be/professionnels/accueil-de-l-enfant-actualites/actualites-details/campagne-langage-sensibiliser-les-professionnels-au-developpement-du-langage-des-enfant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.b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ne.be/campagne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BE" b="1" dirty="0" smtClean="0"/>
              <a:t>Soutenir le développement du langage dans l’Accueil Temps Libre</a:t>
            </a:r>
            <a:endParaRPr lang="fr-BE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47553"/>
            <a:ext cx="2724721" cy="249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ffice de la Naissance et de l'Enfance">
            <a:hlinkClick r:id="rId3" tooltip="Retour vers la page d'accuei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41935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32040" y="7657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CAMPAGNE LANGAGE 2016-2018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20258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outils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3 capsules vidéos (techniques du motion design et du stop-motion)</a:t>
            </a:r>
          </a:p>
          <a:p>
            <a:r>
              <a:rPr lang="fr-BE" dirty="0" smtClean="0"/>
              <a:t>3 affiches:</a:t>
            </a:r>
          </a:p>
          <a:p>
            <a:pPr lvl="1"/>
            <a:r>
              <a:rPr lang="fr-BE" dirty="0" smtClean="0"/>
              <a:t>Format A3 pour affichage</a:t>
            </a:r>
          </a:p>
          <a:p>
            <a:pPr lvl="1"/>
            <a:r>
              <a:rPr lang="fr-BE" dirty="0" smtClean="0"/>
              <a:t>Format A5 pour large diffusion</a:t>
            </a:r>
          </a:p>
          <a:p>
            <a:pPr lvl="1"/>
            <a:r>
              <a:rPr lang="fr-BE" dirty="0" smtClean="0"/>
              <a:t>Un bon de commande (spécifique à l’ATL)</a:t>
            </a:r>
          </a:p>
        </p:txBody>
      </p:sp>
    </p:spTree>
    <p:extLst>
      <p:ext uri="{BB962C8B-B14F-4D97-AF65-F5344CB8AC3E}">
        <p14:creationId xmlns:p14="http://schemas.microsoft.com/office/powerpoint/2010/main" val="35461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BE" sz="3200" dirty="0" smtClean="0"/>
              <a:t>Vive le bavardage</a:t>
            </a:r>
            <a:endParaRPr lang="fr-BE" sz="3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8" y="908720"/>
            <a:ext cx="3704180" cy="5217443"/>
          </a:xfrm>
        </p:spPr>
      </p:pic>
    </p:spTree>
    <p:extLst>
      <p:ext uri="{BB962C8B-B14F-4D97-AF65-F5344CB8AC3E}">
        <p14:creationId xmlns:p14="http://schemas.microsoft.com/office/powerpoint/2010/main" val="15177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BE" sz="3200" dirty="0" smtClean="0"/>
              <a:t>Adulte = Modèle</a:t>
            </a:r>
            <a:endParaRPr lang="fr-BE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59" y="836712"/>
            <a:ext cx="3770799" cy="5289451"/>
          </a:xfrm>
        </p:spPr>
      </p:pic>
    </p:spTree>
    <p:extLst>
      <p:ext uri="{BB962C8B-B14F-4D97-AF65-F5344CB8AC3E}">
        <p14:creationId xmlns:p14="http://schemas.microsoft.com/office/powerpoint/2010/main" val="1730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fr-BE" sz="3200" dirty="0" smtClean="0">
                <a:sym typeface="Symbol"/>
              </a:rPr>
              <a:t> Expression</a:t>
            </a:r>
            <a:endParaRPr lang="fr-BE" sz="3200" dirty="0" smtClean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45330"/>
            <a:ext cx="3780128" cy="5280834"/>
          </a:xfrm>
        </p:spPr>
      </p:pic>
    </p:spTree>
    <p:extLst>
      <p:ext uri="{BB962C8B-B14F-4D97-AF65-F5344CB8AC3E}">
        <p14:creationId xmlns:p14="http://schemas.microsoft.com/office/powerpoint/2010/main" val="5006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Au-delà des images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Les attitudes : 	</a:t>
            </a:r>
          </a:p>
          <a:p>
            <a:pPr lvl="1"/>
            <a:r>
              <a:rPr lang="fr-BE" dirty="0" smtClean="0"/>
              <a:t>La posture de l’adulte</a:t>
            </a:r>
          </a:p>
          <a:p>
            <a:pPr lvl="1"/>
            <a:r>
              <a:rPr lang="fr-BE" dirty="0"/>
              <a:t>L’écoute </a:t>
            </a:r>
            <a:r>
              <a:rPr lang="fr-BE" dirty="0" smtClean="0"/>
              <a:t>empathique</a:t>
            </a:r>
          </a:p>
          <a:p>
            <a:pPr lvl="1"/>
            <a:r>
              <a:rPr lang="fr-BE" dirty="0" smtClean="0"/>
              <a:t>L’observation participante</a:t>
            </a:r>
          </a:p>
          <a:p>
            <a:pPr lvl="1"/>
            <a:r>
              <a:rPr lang="fr-BE" dirty="0" smtClean="0"/>
              <a:t>Les relations entre enfants</a:t>
            </a:r>
          </a:p>
          <a:p>
            <a:pPr marL="457200" lvl="1" indent="0">
              <a:buNone/>
            </a:pPr>
            <a:r>
              <a:rPr lang="fr-BE" sz="2000" dirty="0" smtClean="0"/>
              <a:t>(Voir Livret V.1  du référentiel psychopédagogique « Créer des liens – Permettre à chaque enfant d’être en lien pour consolider son identité »)</a:t>
            </a:r>
          </a:p>
          <a:p>
            <a:r>
              <a:rPr lang="fr-BE" dirty="0" smtClean="0"/>
              <a:t>Prendre le temps d’écouter et de discuter</a:t>
            </a:r>
          </a:p>
          <a:p>
            <a:r>
              <a:rPr lang="fr-BE" dirty="0"/>
              <a:t>La force de la parole, l’</a:t>
            </a:r>
            <a:r>
              <a:rPr lang="fr-BE" dirty="0" err="1"/>
              <a:t>empowerment</a:t>
            </a: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050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Diffusion et implémentation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Site Internet ONE (</a:t>
            </a:r>
            <a:r>
              <a:rPr lang="fr-BE" dirty="0">
                <a:hlinkClick r:id="rId2"/>
              </a:rPr>
              <a:t>www.one.be</a:t>
            </a:r>
            <a:r>
              <a:rPr lang="fr-BE" dirty="0"/>
              <a:t>)</a:t>
            </a:r>
          </a:p>
          <a:p>
            <a:r>
              <a:rPr lang="fr-BE" dirty="0"/>
              <a:t>Réseaux sociaux (FB, twitter, LinkedIn) </a:t>
            </a:r>
          </a:p>
          <a:p>
            <a:r>
              <a:rPr lang="fr-BE" dirty="0" smtClean="0"/>
              <a:t>Salon </a:t>
            </a:r>
            <a:r>
              <a:rPr lang="fr-BE" dirty="0"/>
              <a:t>de l’Éducation (3-7 octobre 2018)</a:t>
            </a:r>
          </a:p>
          <a:p>
            <a:r>
              <a:rPr lang="fr-BE" dirty="0" smtClean="0"/>
              <a:t>A l’ONE : BIP, réunions de présentation (AC, CAL)</a:t>
            </a:r>
          </a:p>
          <a:p>
            <a:r>
              <a:rPr lang="fr-BE" dirty="0" smtClean="0"/>
              <a:t>Aux opérateurs de formation continue subventionnés par l’ONE</a:t>
            </a:r>
          </a:p>
          <a:p>
            <a:r>
              <a:rPr lang="fr-BE" dirty="0" smtClean="0"/>
              <a:t>Aux partenaires</a:t>
            </a:r>
          </a:p>
        </p:txBody>
      </p:sp>
    </p:spTree>
    <p:extLst>
      <p:ext uri="{BB962C8B-B14F-4D97-AF65-F5344CB8AC3E}">
        <p14:creationId xmlns:p14="http://schemas.microsoft.com/office/powerpoint/2010/main" val="6091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Diffusion et implémentation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Au secteur ATL via: </a:t>
            </a:r>
          </a:p>
          <a:p>
            <a:pPr lvl="1"/>
            <a:r>
              <a:rPr lang="fr-BE" dirty="0" smtClean="0"/>
              <a:t>courrier électronique, courrier « classique »</a:t>
            </a:r>
          </a:p>
          <a:p>
            <a:pPr lvl="1"/>
            <a:r>
              <a:rPr lang="fr-BE" dirty="0" smtClean="0"/>
              <a:t>permanences administratives (EDD)</a:t>
            </a:r>
          </a:p>
          <a:p>
            <a:pPr lvl="1"/>
            <a:r>
              <a:rPr lang="fr-BE" dirty="0" smtClean="0"/>
              <a:t>coordinations provinciales (CATL)</a:t>
            </a:r>
          </a:p>
          <a:p>
            <a:pPr lvl="1"/>
            <a:r>
              <a:rPr lang="fr-BE" dirty="0" smtClean="0"/>
              <a:t>commissions d’avis / d’agrément AES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BE" sz="3200" dirty="0"/>
              <a:t>Aux PSE : </a:t>
            </a:r>
            <a:r>
              <a:rPr lang="fr-BE" sz="3200" dirty="0" smtClean="0"/>
              <a:t>information lors de la journée de formation annuelle du 6 septembre </a:t>
            </a:r>
            <a:endParaRPr lang="fr-BE" sz="3200" dirty="0"/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857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Diffusion et implémentation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fr-BE" dirty="0" smtClean="0"/>
              <a:t>Invitation à ajouter un bandeau d’information à la signature de messagerie électronique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 descr="cid:image002.jpg@01D446B5.17C6177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10" y="3645024"/>
            <a:ext cx="5989320" cy="662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7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 aller plus loin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Information sur </a:t>
            </a:r>
            <a:r>
              <a:rPr lang="fr-BE" u="sng" dirty="0" smtClean="0">
                <a:solidFill>
                  <a:srgbClr val="0070C0"/>
                </a:solidFill>
                <a:hlinkClick r:id="rId2"/>
              </a:rPr>
              <a:t>www.one.be</a:t>
            </a:r>
            <a:r>
              <a:rPr lang="fr-BE" u="sng" dirty="0" smtClean="0">
                <a:solidFill>
                  <a:srgbClr val="0070C0"/>
                </a:solidFill>
              </a:rPr>
              <a:t>/campagnes :</a:t>
            </a:r>
          </a:p>
          <a:p>
            <a:pPr lvl="1"/>
            <a:r>
              <a:rPr lang="fr-BE" dirty="0" smtClean="0"/>
              <a:t>Activités favorisant le développement du langage et la créativité</a:t>
            </a:r>
          </a:p>
          <a:p>
            <a:pPr lvl="1"/>
            <a:r>
              <a:rPr lang="fr-BE" dirty="0" smtClean="0"/>
              <a:t>Références théoriques autour des questions de « langage et inégalités sociales », « langage et </a:t>
            </a:r>
            <a:r>
              <a:rPr lang="fr-BE" dirty="0" err="1" smtClean="0"/>
              <a:t>multiculturalité</a:t>
            </a:r>
            <a:r>
              <a:rPr lang="fr-BE" dirty="0" smtClean="0"/>
              <a:t> »,…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06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Suites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Travail de relais vers les animateurs/</a:t>
            </a:r>
            <a:r>
              <a:rPr lang="fr-BE" dirty="0" err="1" smtClean="0"/>
              <a:t>trices</a:t>
            </a:r>
            <a:r>
              <a:rPr lang="fr-BE" dirty="0" smtClean="0"/>
              <a:t>, volontaires, </a:t>
            </a:r>
            <a:r>
              <a:rPr lang="fr-BE" dirty="0" err="1" smtClean="0"/>
              <a:t>accueillant.e.s</a:t>
            </a:r>
            <a:endParaRPr lang="fr-BE" dirty="0" smtClean="0"/>
          </a:p>
          <a:p>
            <a:r>
              <a:rPr lang="fr-BE" dirty="0" smtClean="0"/>
              <a:t>Recueillir des actions de terrain </a:t>
            </a:r>
          </a:p>
          <a:p>
            <a:r>
              <a:rPr lang="fr-BE" dirty="0" smtClean="0"/>
              <a:t>Documenter les pratiques: écrits, photos, films</a:t>
            </a:r>
          </a:p>
          <a:p>
            <a:r>
              <a:rPr lang="fr-BE" dirty="0" smtClean="0"/>
              <a:t>Partager les expériences, raconter ce qui a </a:t>
            </a:r>
            <a:r>
              <a:rPr lang="fr-BE" smtClean="0"/>
              <a:t>été réalisé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48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Contexte: campagne ONE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BE" dirty="0" smtClean="0"/>
              <a:t>Campagne thématique de l’ONE pour 2016 et 2017 + 2018</a:t>
            </a:r>
          </a:p>
          <a:p>
            <a:r>
              <a:rPr lang="fr-BE" dirty="0" smtClean="0"/>
              <a:t>Outils développés pour le secteur accompagnement : Le site « Appelons un chat un chat » (</a:t>
            </a:r>
            <a:r>
              <a:rPr lang="fr-BE" dirty="0" smtClean="0">
                <a:hlinkClick r:id="rId2"/>
              </a:rPr>
              <a:t>lien</a:t>
            </a:r>
            <a:r>
              <a:rPr lang="fr-BE" dirty="0" smtClean="0"/>
              <a:t> via le site web ONE)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811" y="3841684"/>
            <a:ext cx="2207518" cy="227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QUESTIONS ET </a:t>
            </a:r>
            <a:r>
              <a:rPr lang="fr-BE" dirty="0" smtClean="0"/>
              <a:t>SUGGESTIONS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BE" sz="8800" dirty="0" smtClean="0">
                <a:sym typeface="Webdings"/>
              </a:rPr>
              <a:t></a:t>
            </a:r>
          </a:p>
          <a:p>
            <a:pPr marL="0" indent="0" algn="ctr">
              <a:buNone/>
            </a:pPr>
            <a:r>
              <a:rPr lang="fr-BE" sz="8800" dirty="0" smtClean="0">
                <a:sym typeface="Webdings"/>
              </a:rPr>
              <a:t></a:t>
            </a:r>
          </a:p>
          <a:p>
            <a:pPr marL="0" indent="0" algn="ctr">
              <a:buNone/>
            </a:pPr>
            <a:r>
              <a:rPr lang="fr-BE" sz="8800" dirty="0" smtClean="0">
                <a:sym typeface="Webdings"/>
              </a:rPr>
              <a:t></a:t>
            </a:r>
          </a:p>
          <a:p>
            <a:pPr marL="0" indent="0" algn="ctr">
              <a:buNone/>
            </a:pPr>
            <a:endParaRPr lang="fr-BE" sz="8800" dirty="0" smtClean="0">
              <a:sym typeface="Webdings"/>
            </a:endParaRPr>
          </a:p>
          <a:p>
            <a:pPr marL="0" indent="0" algn="ctr">
              <a:buNone/>
            </a:pPr>
            <a:endParaRPr lang="fr-BE" sz="8800" dirty="0"/>
          </a:p>
        </p:txBody>
      </p:sp>
    </p:spTree>
    <p:extLst>
      <p:ext uri="{BB962C8B-B14F-4D97-AF65-F5344CB8AC3E}">
        <p14:creationId xmlns:p14="http://schemas.microsoft.com/office/powerpoint/2010/main" val="29732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521000" cy="361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Contexte: campagne ONE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Accueil 0-3 ans : </a:t>
            </a:r>
          </a:p>
          <a:p>
            <a:r>
              <a:rPr lang="fr-BE" dirty="0" smtClean="0"/>
              <a:t>La plaquette à l’intention</a:t>
            </a:r>
          </a:p>
          <a:p>
            <a:pPr marL="0" indent="0">
              <a:buNone/>
            </a:pPr>
            <a:r>
              <a:rPr lang="fr-BE" dirty="0" smtClean="0"/>
              <a:t>des </a:t>
            </a:r>
            <a:r>
              <a:rPr lang="fr-BE" dirty="0" err="1" smtClean="0"/>
              <a:t>accueillant.e.s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 smtClean="0"/>
              <a:t>« Accompagner le développement du langage du jeune enfant en milieu d’accueil »</a:t>
            </a:r>
          </a:p>
          <a:p>
            <a:r>
              <a:rPr lang="fr-BE" dirty="0" smtClean="0"/>
              <a:t>Les malles ressources</a:t>
            </a:r>
          </a:p>
          <a:p>
            <a:r>
              <a:rPr lang="fr-BE" dirty="0" smtClean="0"/>
              <a:t>Projet « Petits mots…grandes histoires  » et film documentaire (one.be)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43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Contexte: campagne ONE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Secteur des PSE (Promotion de la santé à l’école): recherche en cours sur le dépistage précoce de troubles du langage chez l’enfant.</a:t>
            </a:r>
            <a:endParaRPr lang="fr-B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514610" cy="32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772400" cy="1224136"/>
          </a:xfrm>
        </p:spPr>
        <p:txBody>
          <a:bodyPr/>
          <a:lstStyle/>
          <a:p>
            <a:r>
              <a:rPr lang="fr-BE" dirty="0" smtClean="0"/>
              <a:t>Campagne ONE  : Volet ATL 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488832" cy="27363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Besoins </a:t>
            </a:r>
            <a:r>
              <a:rPr lang="fr-BE" dirty="0">
                <a:solidFill>
                  <a:schemeClr val="tx1"/>
                </a:solidFill>
              </a:rPr>
              <a:t>spécifiques </a:t>
            </a:r>
            <a:r>
              <a:rPr lang="fr-BE" dirty="0" smtClean="0">
                <a:solidFill>
                  <a:schemeClr val="tx1"/>
                </a:solidFill>
              </a:rPr>
              <a:t>du secteur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Moyens limités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Messages adaptés aux professionnels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BE" dirty="0" smtClean="0">
                <a:solidFill>
                  <a:schemeClr val="tx1"/>
                </a:solidFill>
              </a:rPr>
              <a:t>Campagne démarre en septembre 2018 </a:t>
            </a:r>
            <a:endParaRPr lang="fr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ATL: les besoins du terrain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Des activités et de attitudes qui soutiennent le langage</a:t>
            </a:r>
          </a:p>
          <a:p>
            <a:r>
              <a:rPr lang="fr-BE" dirty="0" smtClean="0"/>
              <a:t>Des encadrants qui maîtrisent la langue française</a:t>
            </a:r>
          </a:p>
          <a:p>
            <a:r>
              <a:rPr lang="fr-BE" dirty="0" smtClean="0"/>
              <a:t>Un contexte d’ambiance et de relations propice à l’expression</a:t>
            </a:r>
          </a:p>
          <a:p>
            <a:r>
              <a:rPr lang="fr-BE" dirty="0" smtClean="0"/>
              <a:t>Des apprentissages informels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67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ATL: les moyens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Des messages courts, précis et rapidement compris  </a:t>
            </a:r>
          </a:p>
          <a:p>
            <a:r>
              <a:rPr lang="fr-BE" dirty="0" smtClean="0"/>
              <a:t>Un ton décalé, drôle</a:t>
            </a:r>
          </a:p>
          <a:p>
            <a:r>
              <a:rPr lang="fr-BE" dirty="0" smtClean="0"/>
              <a:t>Les </a:t>
            </a:r>
            <a:r>
              <a:rPr lang="fr-BE" dirty="0"/>
              <a:t>supports </a:t>
            </a:r>
            <a:r>
              <a:rPr lang="fr-BE" dirty="0" smtClean="0"/>
              <a:t>pédagogiques :</a:t>
            </a:r>
            <a:endParaRPr lang="fr-BE" dirty="0"/>
          </a:p>
          <a:p>
            <a:pPr lvl="1"/>
            <a:r>
              <a:rPr lang="fr-BE" dirty="0" smtClean="0"/>
              <a:t>capsules vidéos (format lisible sur smartphones)</a:t>
            </a:r>
            <a:endParaRPr lang="fr-BE" dirty="0"/>
          </a:p>
          <a:p>
            <a:pPr lvl="1"/>
            <a:r>
              <a:rPr lang="fr-BE" dirty="0" smtClean="0"/>
              <a:t>affiches </a:t>
            </a:r>
          </a:p>
          <a:p>
            <a:r>
              <a:rPr lang="fr-BE" dirty="0" smtClean="0"/>
              <a:t>Les outils de diffusion : </a:t>
            </a:r>
          </a:p>
          <a:p>
            <a:pPr lvl="1"/>
            <a:r>
              <a:rPr lang="fr-BE" dirty="0"/>
              <a:t>Site web </a:t>
            </a:r>
            <a:r>
              <a:rPr lang="fr-BE" dirty="0" smtClean="0"/>
              <a:t>ONE </a:t>
            </a:r>
          </a:p>
          <a:p>
            <a:pPr lvl="1"/>
            <a:r>
              <a:rPr lang="fr-BE" dirty="0" smtClean="0"/>
              <a:t>bandeau signature mail </a:t>
            </a:r>
            <a:endParaRPr lang="fr-BE" dirty="0"/>
          </a:p>
          <a:p>
            <a:pPr lvl="1"/>
            <a:r>
              <a:rPr lang="fr-BE" dirty="0"/>
              <a:t>Powerpoint de </a:t>
            </a:r>
            <a:r>
              <a:rPr lang="fr-BE" dirty="0" smtClean="0"/>
              <a:t>présentation de la campagne</a:t>
            </a:r>
          </a:p>
          <a:p>
            <a:pPr lvl="1"/>
            <a:r>
              <a:rPr lang="fr-BE" dirty="0" smtClean="0"/>
              <a:t>Ressources (pour approfondir, partage d’expériences)</a:t>
            </a:r>
          </a:p>
          <a:p>
            <a:r>
              <a:rPr lang="fr-BE" dirty="0" smtClean="0"/>
              <a:t>Un appel à projet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88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ATL: le public-cible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Tout professionnel  ou volontaire qui travaille dans l’accueil d’enfants en dehors de l’école. </a:t>
            </a:r>
          </a:p>
          <a:p>
            <a:pPr marL="0" indent="0">
              <a:buNone/>
            </a:pPr>
            <a:r>
              <a:rPr lang="fr-BE" dirty="0" smtClean="0"/>
              <a:t>Il s’agit essentiellement d’adultes dans une posture professionnelle qui s’adressent à des enfants de 3 à 12 ans et +.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40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ATL: les messages à transmettre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/>
              <a:t>Profiter de moments informels pour échanger, bavarder, prendre du plaisir dans la discussion</a:t>
            </a:r>
          </a:p>
          <a:p>
            <a:r>
              <a:rPr lang="fr-BE" dirty="0" smtClean="0"/>
              <a:t>L’adulte est un modèle. La manière dont il s’exprime, les mots qu’il utilise influencent directement le langage de l’enfant</a:t>
            </a:r>
          </a:p>
          <a:p>
            <a:r>
              <a:rPr lang="fr-BE" dirty="0" smtClean="0"/>
              <a:t>Développer des activités qui soutiennent le langage</a:t>
            </a:r>
          </a:p>
          <a:p>
            <a:r>
              <a:rPr lang="fr-BE" dirty="0" smtClean="0"/>
              <a:t>Donner la place à chacun, le langage comme support du vivre-ensemble</a:t>
            </a:r>
          </a:p>
          <a:p>
            <a:r>
              <a:rPr lang="fr-BE" dirty="0" smtClean="0"/>
              <a:t>Intégrer la créativité dans l’expression</a:t>
            </a:r>
          </a:p>
          <a:p>
            <a:r>
              <a:rPr lang="fr-BE" dirty="0" smtClean="0"/>
              <a:t>S’écouter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12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489</Words>
  <Application>Microsoft Office PowerPoint</Application>
  <PresentationFormat>Affichage à l'écran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Webdings</vt:lpstr>
      <vt:lpstr>Thème Office</vt:lpstr>
      <vt:lpstr>Soutenir le développement du langage dans l’Accueil Temps Libre</vt:lpstr>
      <vt:lpstr>Contexte: campagne ONE</vt:lpstr>
      <vt:lpstr>Contexte: campagne ONE</vt:lpstr>
      <vt:lpstr>Contexte: campagne ONE</vt:lpstr>
      <vt:lpstr>Campagne ONE  : Volet ATL </vt:lpstr>
      <vt:lpstr>ATL: les besoins du terrain</vt:lpstr>
      <vt:lpstr>ATL: les moyens</vt:lpstr>
      <vt:lpstr>ATL: le public-cible</vt:lpstr>
      <vt:lpstr>ATL: les messages à transmettre</vt:lpstr>
      <vt:lpstr>Les outils</vt:lpstr>
      <vt:lpstr>Vive le bavardage</vt:lpstr>
      <vt:lpstr>Adulte = Modèle</vt:lpstr>
      <vt:lpstr> Expression</vt:lpstr>
      <vt:lpstr>Au-delà des images</vt:lpstr>
      <vt:lpstr>Diffusion et implémentation</vt:lpstr>
      <vt:lpstr>Diffusion et implémentation</vt:lpstr>
      <vt:lpstr>Diffusion et implémentation</vt:lpstr>
      <vt:lpstr>Pour aller plus loin</vt:lpstr>
      <vt:lpstr>Suites</vt:lpstr>
      <vt:lpstr>QUESTIONS ET SUGGESTIONS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Soutenir le développement du langage dans l’Accueil Temps Libre</dc:title>
  <dc:creator>Charlier Vinciane</dc:creator>
  <cp:lastModifiedBy>COPPIETERS Pauline</cp:lastModifiedBy>
  <cp:revision>42</cp:revision>
  <cp:lastPrinted>2018-09-17T15:04:01Z</cp:lastPrinted>
  <dcterms:created xsi:type="dcterms:W3CDTF">2018-09-13T07:33:59Z</dcterms:created>
  <dcterms:modified xsi:type="dcterms:W3CDTF">2019-03-27T10:05:16Z</dcterms:modified>
</cp:coreProperties>
</file>